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6858000" cx="12192000"/>
  <p:notesSz cx="6858000" cy="9144000"/>
  <p:embeddedFontLst>
    <p:embeddedFont>
      <p:font typeface="Roboto"/>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2" roundtripDataSignature="AMtx7mgFT/y89YTk9sPJTECCb92/2RTKQ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15D9FE1-6075-4B3D-BAD8-177EE66D277F}">
  <a:tblStyle styleId="{515D9FE1-6075-4B3D-BAD8-177EE66D277F}"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Roboto-italic.fntdata"/><Relationship Id="rId11" Type="http://schemas.openxmlformats.org/officeDocument/2006/relationships/slide" Target="slides/slide6.xml"/><Relationship Id="rId22" Type="http://customschemas.google.com/relationships/presentationmetadata" Target="metadata"/><Relationship Id="rId10" Type="http://schemas.openxmlformats.org/officeDocument/2006/relationships/slide" Target="slides/slide5.xml"/><Relationship Id="rId21" Type="http://schemas.openxmlformats.org/officeDocument/2006/relationships/font" Target="fonts/Roboto-bold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Roboto-bold.fntdata"/><Relationship Id="rId6" Type="http://schemas.openxmlformats.org/officeDocument/2006/relationships/slide" Target="slides/slide1.xml"/><Relationship Id="rId18" Type="http://schemas.openxmlformats.org/officeDocument/2006/relationships/font" Target="fonts/Roboto-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it-IT"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3" name="Google Shape;18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2d9d84e9a12_0_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2d9d84e9a12_0_2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4" name="Google Shape;244;g2d9d84e9a12_0_2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it-IT"/>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2d9d84e9a12_0_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2d9d84e9a12_0_3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1" name="Google Shape;251;g2d9d84e9a12_0_3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it-IT"/>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6" name="Google Shape;256;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9" name="Google Shape;189;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2d9e514afe4_0_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2d9e514afe4_0_1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6" name="Google Shape;196;g2d9e514afe4_0_1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it-IT"/>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2d9d84e9a12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2d9d84e9a12_0_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4" name="Google Shape;204;g2d9d84e9a12_0_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it-IT"/>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2d9d84e9a12_0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2d9d84e9a12_0_1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0" name="Google Shape;210;g2d9d84e9a12_0_1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it-IT"/>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2d9d84e9a12_0_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2d9d84e9a12_0_2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6" name="Google Shape;216;g2d9d84e9a12_0_2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it-IT"/>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2d9e514afe4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2d9e514afe4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3" name="Google Shape;223;g2d9e514afe4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it-IT"/>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2d9e514afe4_0_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2d9e514afe4_0_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9" name="Google Shape;229;g2d9e514afe4_0_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it-IT"/>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2d9e514afe4_0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2d9e514afe4_0_1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6" name="Google Shape;236;g2d9e514afe4_0_1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it-IT"/>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iapositiva titolo" showMasterSp="0">
  <p:cSld name="1_Diapositiva titolo">
    <p:spTree>
      <p:nvGrpSpPr>
        <p:cNvPr id="17" name="Shape 17"/>
        <p:cNvGrpSpPr/>
        <p:nvPr/>
      </p:nvGrpSpPr>
      <p:grpSpPr>
        <a:xfrm>
          <a:off x="0" y="0"/>
          <a:ext cx="0" cy="0"/>
          <a:chOff x="0" y="0"/>
          <a:chExt cx="0" cy="0"/>
        </a:xfrm>
      </p:grpSpPr>
      <p:sp>
        <p:nvSpPr>
          <p:cNvPr id="18" name="Google Shape;18;p5"/>
          <p:cNvSpPr/>
          <p:nvPr/>
        </p:nvSpPr>
        <p:spPr>
          <a:xfrm>
            <a:off x="7972121" y="0"/>
            <a:ext cx="2857500" cy="6858000"/>
          </a:xfrm>
          <a:prstGeom prst="parallelogram">
            <a:avLst>
              <a:gd fmla="val 0" name="adj"/>
            </a:avLst>
          </a:prstGeom>
          <a:solidFill>
            <a:srgbClr val="F2F2F2">
              <a:alpha val="2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9" name="Google Shape;19;p5"/>
          <p:cNvSpPr/>
          <p:nvPr/>
        </p:nvSpPr>
        <p:spPr>
          <a:xfrm>
            <a:off x="4925679" y="3841"/>
            <a:ext cx="127212" cy="6858000"/>
          </a:xfrm>
          <a:prstGeom prst="rect">
            <a:avLst/>
          </a:prstGeom>
          <a:solidFill>
            <a:srgbClr val="F3E06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0" name="Google Shape;20;p5"/>
          <p:cNvSpPr txBox="1"/>
          <p:nvPr>
            <p:ph idx="10" type="dt"/>
          </p:nvPr>
        </p:nvSpPr>
        <p:spPr>
          <a:xfrm>
            <a:off x="6834126" y="6446838"/>
            <a:ext cx="258485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5"/>
          <p:cNvSpPr txBox="1"/>
          <p:nvPr>
            <p:ph idx="11" type="ftr"/>
          </p:nvPr>
        </p:nvSpPr>
        <p:spPr>
          <a:xfrm>
            <a:off x="1097279" y="6446838"/>
            <a:ext cx="484632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5"/>
          <p:cNvSpPr txBox="1"/>
          <p:nvPr>
            <p:ph idx="12" type="sldNum"/>
          </p:nvPr>
        </p:nvSpPr>
        <p:spPr>
          <a:xfrm>
            <a:off x="10375670" y="6446838"/>
            <a:ext cx="78001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
        <p:nvSpPr>
          <p:cNvPr id="23" name="Google Shape;23;p5"/>
          <p:cNvSpPr txBox="1"/>
          <p:nvPr>
            <p:ph type="ctrTitle"/>
          </p:nvPr>
        </p:nvSpPr>
        <p:spPr>
          <a:xfrm>
            <a:off x="6629400" y="758952"/>
            <a:ext cx="4526280" cy="322751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1E5082"/>
              </a:buClr>
              <a:buSzPts val="6000"/>
              <a:buFont typeface="Calibri"/>
              <a:buNone/>
              <a:defRPr b="1" sz="6000">
                <a:solidFill>
                  <a:srgbClr val="1E508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5"/>
          <p:cNvSpPr txBox="1"/>
          <p:nvPr>
            <p:ph idx="1" type="subTitle"/>
          </p:nvPr>
        </p:nvSpPr>
        <p:spPr>
          <a:xfrm>
            <a:off x="6632171" y="4508500"/>
            <a:ext cx="4526280" cy="1279652"/>
          </a:xfrm>
          <a:prstGeom prst="rect">
            <a:avLst/>
          </a:prstGeom>
          <a:noFill/>
          <a:ln>
            <a:noFill/>
          </a:ln>
        </p:spPr>
        <p:txBody>
          <a:bodyPr anchorCtr="0" anchor="t" bIns="45700" lIns="91425" spcFirstLastPara="1" rIns="91425" wrap="square" tIns="45700">
            <a:normAutofit/>
          </a:bodyPr>
          <a:lstStyle>
            <a:lvl1pPr lvl="0" algn="l">
              <a:lnSpc>
                <a:spcPct val="100000"/>
              </a:lnSpc>
              <a:spcBef>
                <a:spcPts val="1200"/>
              </a:spcBef>
              <a:spcAft>
                <a:spcPts val="0"/>
              </a:spcAft>
              <a:buSzPts val="2400"/>
              <a:buNone/>
              <a:defRPr sz="2400" cap="none">
                <a:solidFill>
                  <a:srgbClr val="3F3F3F"/>
                </a:solidFill>
                <a:latin typeface="Calibri"/>
                <a:ea typeface="Calibri"/>
                <a:cs typeface="Calibri"/>
                <a:sym typeface="Calibri"/>
              </a:defRPr>
            </a:lvl1pPr>
            <a:lvl2pPr lvl="1" algn="ctr">
              <a:lnSpc>
                <a:spcPct val="100000"/>
              </a:lnSpc>
              <a:spcBef>
                <a:spcPts val="200"/>
              </a:spcBef>
              <a:spcAft>
                <a:spcPts val="0"/>
              </a:spcAft>
              <a:buSzPts val="2400"/>
              <a:buNone/>
              <a:defRPr sz="2400"/>
            </a:lvl2pPr>
            <a:lvl3pPr lvl="2" algn="ctr">
              <a:lnSpc>
                <a:spcPct val="100000"/>
              </a:lnSpc>
              <a:spcBef>
                <a:spcPts val="400"/>
              </a:spcBef>
              <a:spcAft>
                <a:spcPts val="0"/>
              </a:spcAft>
              <a:buSzPts val="2400"/>
              <a:buNone/>
              <a:defRPr sz="2400"/>
            </a:lvl3pPr>
            <a:lvl4pPr lvl="3" algn="ctr">
              <a:lnSpc>
                <a:spcPct val="100000"/>
              </a:lnSpc>
              <a:spcBef>
                <a:spcPts val="400"/>
              </a:spcBef>
              <a:spcAft>
                <a:spcPts val="0"/>
              </a:spcAft>
              <a:buSzPts val="2000"/>
              <a:buNone/>
              <a:defRPr sz="2000"/>
            </a:lvl4pPr>
            <a:lvl5pPr lvl="4" algn="ctr">
              <a:lnSpc>
                <a:spcPct val="10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p:txBody>
      </p:sp>
      <p:sp>
        <p:nvSpPr>
          <p:cNvPr id="25" name="Google Shape;25;p5"/>
          <p:cNvSpPr/>
          <p:nvPr/>
        </p:nvSpPr>
        <p:spPr>
          <a:xfrm>
            <a:off x="4838007" y="-1345"/>
            <a:ext cx="137546" cy="6858000"/>
          </a:xfrm>
          <a:prstGeom prst="rect">
            <a:avLst/>
          </a:prstGeom>
          <a:solidFill>
            <a:srgbClr val="E98B0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6" name="Google Shape;26;p5"/>
          <p:cNvPicPr preferRelativeResize="0"/>
          <p:nvPr/>
        </p:nvPicPr>
        <p:blipFill rotWithShape="1">
          <a:blip r:embed="rId2">
            <a:alphaModFix/>
          </a:blip>
          <a:srcRect b="0" l="0" r="0" t="0"/>
          <a:stretch/>
        </p:blipFill>
        <p:spPr>
          <a:xfrm>
            <a:off x="-11391" y="0"/>
            <a:ext cx="4849398" cy="68580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to con didascalia" showMasterSp="0" type="objTx">
  <p:cSld name="OBJECT_WITH_CAPTION_TEXT">
    <p:spTree>
      <p:nvGrpSpPr>
        <p:cNvPr id="83" name="Shape 83"/>
        <p:cNvGrpSpPr/>
        <p:nvPr/>
      </p:nvGrpSpPr>
      <p:grpSpPr>
        <a:xfrm>
          <a:off x="0" y="0"/>
          <a:ext cx="0" cy="0"/>
          <a:chOff x="0" y="0"/>
          <a:chExt cx="0" cy="0"/>
        </a:xfrm>
      </p:grpSpPr>
      <p:sp>
        <p:nvSpPr>
          <p:cNvPr id="84" name="Google Shape;84;p14"/>
          <p:cNvSpPr/>
          <p:nvPr/>
        </p:nvSpPr>
        <p:spPr>
          <a:xfrm>
            <a:off x="7448550" y="0"/>
            <a:ext cx="2857500" cy="6858000"/>
          </a:xfrm>
          <a:prstGeom prst="parallelogram">
            <a:avLst>
              <a:gd fmla="val 0" name="adj"/>
            </a:avLst>
          </a:prstGeom>
          <a:solidFill>
            <a:srgbClr val="F2F2F2">
              <a:alpha val="2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5" name="Google Shape;85;p14"/>
          <p:cNvSpPr/>
          <p:nvPr/>
        </p:nvSpPr>
        <p:spPr>
          <a:xfrm>
            <a:off x="16" y="0"/>
            <a:ext cx="4654296" cy="5864225"/>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4"/>
          <p:cNvSpPr txBox="1"/>
          <p:nvPr>
            <p:ph type="title"/>
          </p:nvPr>
        </p:nvSpPr>
        <p:spPr>
          <a:xfrm>
            <a:off x="1092200" y="786383"/>
            <a:ext cx="3068833" cy="209397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FFFFFF"/>
              </a:buClr>
              <a:buSzPts val="3600"/>
              <a:buFont typeface="Calibri"/>
              <a:buNone/>
              <a:defRPr b="0" sz="36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7" name="Google Shape;87;p14"/>
          <p:cNvSpPr txBox="1"/>
          <p:nvPr>
            <p:ph idx="1" type="body"/>
          </p:nvPr>
        </p:nvSpPr>
        <p:spPr>
          <a:xfrm>
            <a:off x="5458984" y="812800"/>
            <a:ext cx="5713841" cy="4868609"/>
          </a:xfrm>
          <a:prstGeom prst="rect">
            <a:avLst/>
          </a:prstGeom>
          <a:noFill/>
          <a:ln>
            <a:noFill/>
          </a:ln>
        </p:spPr>
        <p:txBody>
          <a:bodyPr anchorCtr="0" anchor="t" bIns="45700" lIns="0" spcFirstLastPara="1" rIns="0" wrap="square" tIns="45700">
            <a:normAutofit/>
          </a:bodyPr>
          <a:lstStyle>
            <a:lvl1pPr indent="-342900" lvl="0" marL="457200" algn="l">
              <a:lnSpc>
                <a:spcPct val="100000"/>
              </a:lnSpc>
              <a:spcBef>
                <a:spcPts val="1200"/>
              </a:spcBef>
              <a:spcAft>
                <a:spcPts val="0"/>
              </a:spcAft>
              <a:buSzPts val="1800"/>
              <a:buChar char="▪"/>
              <a:defRPr/>
            </a:lvl1pPr>
            <a:lvl2pPr indent="-342900" lvl="1" marL="914400" algn="l">
              <a:lnSpc>
                <a:spcPct val="100000"/>
              </a:lnSpc>
              <a:spcBef>
                <a:spcPts val="200"/>
              </a:spcBef>
              <a:spcAft>
                <a:spcPts val="0"/>
              </a:spcAft>
              <a:buSzPts val="1800"/>
              <a:buChar char="▪"/>
              <a:defRPr/>
            </a:lvl2pPr>
            <a:lvl3pPr indent="-342900" lvl="2" marL="1371600" algn="l">
              <a:lnSpc>
                <a:spcPct val="100000"/>
              </a:lnSpc>
              <a:spcBef>
                <a:spcPts val="400"/>
              </a:spcBef>
              <a:spcAft>
                <a:spcPts val="0"/>
              </a:spcAft>
              <a:buSzPts val="1800"/>
              <a:buChar char="▪"/>
              <a:defRPr/>
            </a:lvl3pPr>
            <a:lvl4pPr indent="-342900" lvl="3" marL="1828800" algn="l">
              <a:lnSpc>
                <a:spcPct val="100000"/>
              </a:lnSpc>
              <a:spcBef>
                <a:spcPts val="400"/>
              </a:spcBef>
              <a:spcAft>
                <a:spcPts val="0"/>
              </a:spcAft>
              <a:buSzPts val="1800"/>
              <a:buChar char="▪"/>
              <a:defRPr/>
            </a:lvl4pPr>
            <a:lvl5pPr indent="-342900" lvl="4" marL="2286000" algn="l">
              <a:lnSpc>
                <a:spcPct val="10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88" name="Google Shape;88;p14"/>
          <p:cNvSpPr txBox="1"/>
          <p:nvPr>
            <p:ph idx="2" type="body"/>
          </p:nvPr>
        </p:nvSpPr>
        <p:spPr>
          <a:xfrm>
            <a:off x="1092200" y="3043050"/>
            <a:ext cx="3068832" cy="2638359"/>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200"/>
              </a:spcBef>
              <a:spcAft>
                <a:spcPts val="0"/>
              </a:spcAft>
              <a:buSzPts val="1800"/>
              <a:buNone/>
              <a:defRPr sz="1800">
                <a:solidFill>
                  <a:srgbClr val="FFFFFF"/>
                </a:solidFill>
              </a:defRPr>
            </a:lvl1pPr>
            <a:lvl2pPr indent="-228600" lvl="1" marL="914400" algn="l">
              <a:lnSpc>
                <a:spcPct val="100000"/>
              </a:lnSpc>
              <a:spcBef>
                <a:spcPts val="200"/>
              </a:spcBef>
              <a:spcAft>
                <a:spcPts val="0"/>
              </a:spcAft>
              <a:buSzPts val="1200"/>
              <a:buNone/>
              <a:defRPr sz="1200"/>
            </a:lvl2pPr>
            <a:lvl3pPr indent="-228600" lvl="2" marL="1371600" algn="l">
              <a:lnSpc>
                <a:spcPct val="100000"/>
              </a:lnSpc>
              <a:spcBef>
                <a:spcPts val="400"/>
              </a:spcBef>
              <a:spcAft>
                <a:spcPts val="0"/>
              </a:spcAft>
              <a:buSzPts val="1000"/>
              <a:buNone/>
              <a:defRPr sz="1000"/>
            </a:lvl3pPr>
            <a:lvl4pPr indent="-228600" lvl="3" marL="1828800" algn="l">
              <a:lnSpc>
                <a:spcPct val="100000"/>
              </a:lnSpc>
              <a:spcBef>
                <a:spcPts val="400"/>
              </a:spcBef>
              <a:spcAft>
                <a:spcPts val="0"/>
              </a:spcAft>
              <a:buSzPts val="900"/>
              <a:buNone/>
              <a:defRPr sz="900"/>
            </a:lvl4pPr>
            <a:lvl5pPr indent="-228600" lvl="4" marL="2286000" algn="l">
              <a:lnSpc>
                <a:spcPct val="10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89" name="Google Shape;89;p14"/>
          <p:cNvSpPr/>
          <p:nvPr/>
        </p:nvSpPr>
        <p:spPr>
          <a:xfrm>
            <a:off x="0" y="1397000"/>
            <a:ext cx="1036320" cy="1329481"/>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0" name="Google Shape;90;p14"/>
          <p:cNvSpPr/>
          <p:nvPr/>
        </p:nvSpPr>
        <p:spPr>
          <a:xfrm>
            <a:off x="5458983" y="624142"/>
            <a:ext cx="5713840" cy="125666"/>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1" name="Google Shape;91;p14"/>
          <p:cNvSpPr txBox="1"/>
          <p:nvPr>
            <p:ph idx="10" type="dt"/>
          </p:nvPr>
        </p:nvSpPr>
        <p:spPr>
          <a:xfrm>
            <a:off x="6834126" y="6446838"/>
            <a:ext cx="258485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solidFill>
                  <a:srgbClr val="3F3F3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14"/>
          <p:cNvSpPr txBox="1"/>
          <p:nvPr>
            <p:ph idx="12" type="sldNum"/>
          </p:nvPr>
        </p:nvSpPr>
        <p:spPr>
          <a:xfrm>
            <a:off x="10375670" y="6446838"/>
            <a:ext cx="78001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b="0" i="0" sz="1050" u="none" cap="none" strike="noStrike">
                <a:solidFill>
                  <a:srgbClr val="3F3F3F"/>
                </a:solidFill>
                <a:latin typeface="Calibri"/>
                <a:ea typeface="Calibri"/>
                <a:cs typeface="Calibri"/>
                <a:sym typeface="Calibri"/>
              </a:defRPr>
            </a:lvl1pPr>
            <a:lvl2pPr indent="0" lvl="1" marL="0" marR="0" algn="r">
              <a:spcBef>
                <a:spcPts val="0"/>
              </a:spcBef>
              <a:buNone/>
              <a:defRPr b="0" i="0" sz="1050" u="none" cap="none" strike="noStrike">
                <a:solidFill>
                  <a:srgbClr val="3F3F3F"/>
                </a:solidFill>
                <a:latin typeface="Calibri"/>
                <a:ea typeface="Calibri"/>
                <a:cs typeface="Calibri"/>
                <a:sym typeface="Calibri"/>
              </a:defRPr>
            </a:lvl2pPr>
            <a:lvl3pPr indent="0" lvl="2" marL="0" marR="0" algn="r">
              <a:spcBef>
                <a:spcPts val="0"/>
              </a:spcBef>
              <a:buNone/>
              <a:defRPr b="0" i="0" sz="1050" u="none" cap="none" strike="noStrike">
                <a:solidFill>
                  <a:srgbClr val="3F3F3F"/>
                </a:solidFill>
                <a:latin typeface="Calibri"/>
                <a:ea typeface="Calibri"/>
                <a:cs typeface="Calibri"/>
                <a:sym typeface="Calibri"/>
              </a:defRPr>
            </a:lvl3pPr>
            <a:lvl4pPr indent="0" lvl="3" marL="0" marR="0" algn="r">
              <a:spcBef>
                <a:spcPts val="0"/>
              </a:spcBef>
              <a:buNone/>
              <a:defRPr b="0" i="0" sz="1050" u="none" cap="none" strike="noStrike">
                <a:solidFill>
                  <a:srgbClr val="3F3F3F"/>
                </a:solidFill>
                <a:latin typeface="Calibri"/>
                <a:ea typeface="Calibri"/>
                <a:cs typeface="Calibri"/>
                <a:sym typeface="Calibri"/>
              </a:defRPr>
            </a:lvl4pPr>
            <a:lvl5pPr indent="0" lvl="4" marL="0" marR="0" algn="r">
              <a:spcBef>
                <a:spcPts val="0"/>
              </a:spcBef>
              <a:buNone/>
              <a:defRPr b="0" i="0" sz="1050" u="none" cap="none" strike="noStrike">
                <a:solidFill>
                  <a:srgbClr val="3F3F3F"/>
                </a:solidFill>
                <a:latin typeface="Calibri"/>
                <a:ea typeface="Calibri"/>
                <a:cs typeface="Calibri"/>
                <a:sym typeface="Calibri"/>
              </a:defRPr>
            </a:lvl5pPr>
            <a:lvl6pPr indent="0" lvl="5" marL="0" marR="0" algn="r">
              <a:spcBef>
                <a:spcPts val="0"/>
              </a:spcBef>
              <a:buNone/>
              <a:defRPr b="0" i="0" sz="1050" u="none" cap="none" strike="noStrike">
                <a:solidFill>
                  <a:srgbClr val="3F3F3F"/>
                </a:solidFill>
                <a:latin typeface="Calibri"/>
                <a:ea typeface="Calibri"/>
                <a:cs typeface="Calibri"/>
                <a:sym typeface="Calibri"/>
              </a:defRPr>
            </a:lvl6pPr>
            <a:lvl7pPr indent="0" lvl="6" marL="0" marR="0" algn="r">
              <a:spcBef>
                <a:spcPts val="0"/>
              </a:spcBef>
              <a:buNone/>
              <a:defRPr b="0" i="0" sz="1050" u="none" cap="none" strike="noStrike">
                <a:solidFill>
                  <a:srgbClr val="3F3F3F"/>
                </a:solidFill>
                <a:latin typeface="Calibri"/>
                <a:ea typeface="Calibri"/>
                <a:cs typeface="Calibri"/>
                <a:sym typeface="Calibri"/>
              </a:defRPr>
            </a:lvl7pPr>
            <a:lvl8pPr indent="0" lvl="7" marL="0" marR="0" algn="r">
              <a:spcBef>
                <a:spcPts val="0"/>
              </a:spcBef>
              <a:buNone/>
              <a:defRPr b="0" i="0" sz="1050" u="none" cap="none" strike="noStrike">
                <a:solidFill>
                  <a:srgbClr val="3F3F3F"/>
                </a:solidFill>
                <a:latin typeface="Calibri"/>
                <a:ea typeface="Calibri"/>
                <a:cs typeface="Calibri"/>
                <a:sym typeface="Calibri"/>
              </a:defRPr>
            </a:lvl8pPr>
            <a:lvl9pPr indent="0" lvl="8" marL="0" marR="0" algn="r">
              <a:spcBef>
                <a:spcPts val="0"/>
              </a:spcBef>
              <a:buNone/>
              <a:defRPr b="0" i="0" sz="1050" u="none" cap="none" strike="noStrike">
                <a:solidFill>
                  <a:srgbClr val="3F3F3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cxnSp>
        <p:nvCxnSpPr>
          <p:cNvPr id="93" name="Google Shape;93;p14"/>
          <p:cNvCxnSpPr/>
          <p:nvPr/>
        </p:nvCxnSpPr>
        <p:spPr>
          <a:xfrm rot="10800000">
            <a:off x="1092200" y="6446838"/>
            <a:ext cx="1643438" cy="0"/>
          </a:xfrm>
          <a:prstGeom prst="straightConnector1">
            <a:avLst/>
          </a:prstGeom>
          <a:noFill/>
          <a:ln cap="flat" cmpd="sng" w="28575">
            <a:solidFill>
              <a:schemeClr val="dk2"/>
            </a:solidFill>
            <a:prstDash val="solid"/>
            <a:round/>
            <a:headEnd len="sm" w="sm" type="none"/>
            <a:tailEnd len="sm" w="sm" type="none"/>
          </a:ln>
        </p:spPr>
      </p:cxnSp>
      <p:cxnSp>
        <p:nvCxnSpPr>
          <p:cNvPr id="94" name="Google Shape;94;p14"/>
          <p:cNvCxnSpPr/>
          <p:nvPr/>
        </p:nvCxnSpPr>
        <p:spPr>
          <a:xfrm rot="10800000">
            <a:off x="8420100" y="6429376"/>
            <a:ext cx="1000462" cy="0"/>
          </a:xfrm>
          <a:prstGeom prst="straightConnector1">
            <a:avLst/>
          </a:prstGeom>
          <a:noFill/>
          <a:ln cap="flat" cmpd="sng" w="28575">
            <a:solidFill>
              <a:schemeClr val="lt2"/>
            </a:solidFill>
            <a:prstDash val="solid"/>
            <a:round/>
            <a:headEnd len="sm" w="sm" type="none"/>
            <a:tailEnd len="sm" w="sm" type="none"/>
          </a:ln>
        </p:spPr>
      </p:cxnSp>
      <p:cxnSp>
        <p:nvCxnSpPr>
          <p:cNvPr id="95" name="Google Shape;95;p14"/>
          <p:cNvCxnSpPr/>
          <p:nvPr/>
        </p:nvCxnSpPr>
        <p:spPr>
          <a:xfrm rot="10800000">
            <a:off x="10765675" y="6446838"/>
            <a:ext cx="407258" cy="6350"/>
          </a:xfrm>
          <a:prstGeom prst="straightConnector1">
            <a:avLst/>
          </a:prstGeom>
          <a:noFill/>
          <a:ln cap="flat" cmpd="sng" w="28575">
            <a:solidFill>
              <a:schemeClr val="lt2"/>
            </a:solidFill>
            <a:prstDash val="solid"/>
            <a:round/>
            <a:headEnd len="sm" w="sm" type="none"/>
            <a:tailEnd len="sm" w="sm" type="none"/>
          </a:ln>
        </p:spPr>
      </p:cxnSp>
      <p:sp>
        <p:nvSpPr>
          <p:cNvPr id="96" name="Google Shape;96;p14"/>
          <p:cNvSpPr txBox="1"/>
          <p:nvPr/>
        </p:nvSpPr>
        <p:spPr>
          <a:xfrm>
            <a:off x="216130" y="6446838"/>
            <a:ext cx="4846321" cy="36512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it-IT" sz="900" u="none" cap="none" strike="noStrike">
                <a:solidFill>
                  <a:srgbClr val="3F3F3F"/>
                </a:solidFill>
                <a:latin typeface="Calibri"/>
                <a:ea typeface="Calibri"/>
                <a:cs typeface="Calibri"/>
                <a:sym typeface="Calibri"/>
              </a:rPr>
              <a:t>DIRETTORI DEL CORSO – M. DE LUCA – M.A. ZAPPA</a:t>
            </a:r>
            <a:endParaRPr b="0" i="0" sz="900" u="none" cap="none" strike="noStrike">
              <a:solidFill>
                <a:srgbClr val="3F3F3F"/>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olo e contenuto">
  <p:cSld name="1_Titolo e contenuto">
    <p:spTree>
      <p:nvGrpSpPr>
        <p:cNvPr id="97" name="Shape 97"/>
        <p:cNvGrpSpPr/>
        <p:nvPr/>
      </p:nvGrpSpPr>
      <p:grpSpPr>
        <a:xfrm>
          <a:off x="0" y="0"/>
          <a:ext cx="0" cy="0"/>
          <a:chOff x="0" y="0"/>
          <a:chExt cx="0" cy="0"/>
        </a:xfrm>
      </p:grpSpPr>
      <p:sp>
        <p:nvSpPr>
          <p:cNvPr id="98" name="Google Shape;98;p15"/>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9" name="Google Shape;99;p15"/>
          <p:cNvSpPr txBox="1"/>
          <p:nvPr>
            <p:ph idx="1" type="body"/>
          </p:nvPr>
        </p:nvSpPr>
        <p:spPr>
          <a:xfrm>
            <a:off x="1216548" y="2108201"/>
            <a:ext cx="10058400" cy="3760891"/>
          </a:xfrm>
          <a:prstGeom prst="rect">
            <a:avLst/>
          </a:prstGeom>
          <a:noFill/>
          <a:ln>
            <a:noFill/>
          </a:ln>
        </p:spPr>
        <p:txBody>
          <a:bodyPr anchorCtr="0" anchor="t" bIns="45700" lIns="0" spcFirstLastPara="1" rIns="0" wrap="square" tIns="45700">
            <a:normAutofit/>
          </a:bodyPr>
          <a:lstStyle>
            <a:lvl1pPr indent="-342900" lvl="0" marL="457200" algn="l">
              <a:lnSpc>
                <a:spcPct val="100000"/>
              </a:lnSpc>
              <a:spcBef>
                <a:spcPts val="1200"/>
              </a:spcBef>
              <a:spcAft>
                <a:spcPts val="0"/>
              </a:spcAft>
              <a:buSzPts val="1800"/>
              <a:buChar char="▪"/>
              <a:defRPr/>
            </a:lvl1pPr>
            <a:lvl2pPr indent="-342900" lvl="1" marL="914400" algn="l">
              <a:lnSpc>
                <a:spcPct val="100000"/>
              </a:lnSpc>
              <a:spcBef>
                <a:spcPts val="200"/>
              </a:spcBef>
              <a:spcAft>
                <a:spcPts val="0"/>
              </a:spcAft>
              <a:buSzPts val="1800"/>
              <a:buChar char="▪"/>
              <a:defRPr/>
            </a:lvl2pPr>
            <a:lvl3pPr indent="-342900" lvl="2" marL="1371600" algn="l">
              <a:lnSpc>
                <a:spcPct val="100000"/>
              </a:lnSpc>
              <a:spcBef>
                <a:spcPts val="400"/>
              </a:spcBef>
              <a:spcAft>
                <a:spcPts val="0"/>
              </a:spcAft>
              <a:buSzPts val="1800"/>
              <a:buChar char="▪"/>
              <a:defRPr/>
            </a:lvl3pPr>
            <a:lvl4pPr indent="-342900" lvl="3" marL="1828800" algn="l">
              <a:lnSpc>
                <a:spcPct val="100000"/>
              </a:lnSpc>
              <a:spcBef>
                <a:spcPts val="400"/>
              </a:spcBef>
              <a:spcAft>
                <a:spcPts val="0"/>
              </a:spcAft>
              <a:buSzPts val="1800"/>
              <a:buChar char="▪"/>
              <a:defRPr/>
            </a:lvl4pPr>
            <a:lvl5pPr indent="-342900" lvl="4" marL="2286000" algn="l">
              <a:lnSpc>
                <a:spcPct val="10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00" name="Google Shape;100;p15"/>
          <p:cNvSpPr txBox="1"/>
          <p:nvPr>
            <p:ph idx="10" type="dt"/>
          </p:nvPr>
        </p:nvSpPr>
        <p:spPr>
          <a:xfrm>
            <a:off x="6834126" y="6446838"/>
            <a:ext cx="258485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15"/>
          <p:cNvSpPr txBox="1"/>
          <p:nvPr>
            <p:ph idx="12" type="sldNum"/>
          </p:nvPr>
        </p:nvSpPr>
        <p:spPr>
          <a:xfrm>
            <a:off x="10375670" y="6446838"/>
            <a:ext cx="78001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
        <p:nvSpPr>
          <p:cNvPr id="102" name="Google Shape;102;p15"/>
          <p:cNvSpPr txBox="1"/>
          <p:nvPr/>
        </p:nvSpPr>
        <p:spPr>
          <a:xfrm>
            <a:off x="216130" y="6446838"/>
            <a:ext cx="4846321" cy="36512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it-IT" sz="900" u="none" cap="none" strike="noStrike">
                <a:solidFill>
                  <a:srgbClr val="3F3F3F"/>
                </a:solidFill>
                <a:latin typeface="Calibri"/>
                <a:ea typeface="Calibri"/>
                <a:cs typeface="Calibri"/>
                <a:sym typeface="Calibri"/>
              </a:rPr>
              <a:t>DIRETTORI DEL CORSO – M. DE LUCA – M.A. ZAPPA</a:t>
            </a:r>
            <a:endParaRPr b="0" i="0" sz="900" u="none" cap="none" strike="noStrike">
              <a:solidFill>
                <a:srgbClr val="3F3F3F"/>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uto con didascalia" showMasterSp="0">
  <p:cSld name="1_Contenuto con didascalia">
    <p:spTree>
      <p:nvGrpSpPr>
        <p:cNvPr id="103" name="Shape 103"/>
        <p:cNvGrpSpPr/>
        <p:nvPr/>
      </p:nvGrpSpPr>
      <p:grpSpPr>
        <a:xfrm>
          <a:off x="0" y="0"/>
          <a:ext cx="0" cy="0"/>
          <a:chOff x="0" y="0"/>
          <a:chExt cx="0" cy="0"/>
        </a:xfrm>
      </p:grpSpPr>
      <p:sp>
        <p:nvSpPr>
          <p:cNvPr id="104" name="Google Shape;104;p16"/>
          <p:cNvSpPr/>
          <p:nvPr/>
        </p:nvSpPr>
        <p:spPr>
          <a:xfrm>
            <a:off x="7448550" y="0"/>
            <a:ext cx="2857500" cy="6858000"/>
          </a:xfrm>
          <a:prstGeom prst="parallelogram">
            <a:avLst>
              <a:gd fmla="val 0" name="adj"/>
            </a:avLst>
          </a:prstGeom>
          <a:solidFill>
            <a:srgbClr val="F2F2F2">
              <a:alpha val="2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5" name="Google Shape;105;p16"/>
          <p:cNvSpPr/>
          <p:nvPr/>
        </p:nvSpPr>
        <p:spPr>
          <a:xfrm>
            <a:off x="16" y="0"/>
            <a:ext cx="4654296" cy="5864225"/>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6"/>
          <p:cNvSpPr txBox="1"/>
          <p:nvPr>
            <p:ph idx="1" type="body"/>
          </p:nvPr>
        </p:nvSpPr>
        <p:spPr>
          <a:xfrm>
            <a:off x="5458984" y="497808"/>
            <a:ext cx="5713841" cy="4868609"/>
          </a:xfrm>
          <a:prstGeom prst="rect">
            <a:avLst/>
          </a:prstGeom>
          <a:noFill/>
          <a:ln>
            <a:noFill/>
          </a:ln>
        </p:spPr>
        <p:txBody>
          <a:bodyPr anchorCtr="0" anchor="ctr" bIns="45700" lIns="0" spcFirstLastPara="1" rIns="0" wrap="square" tIns="45700">
            <a:normAutofit/>
          </a:bodyPr>
          <a:lstStyle>
            <a:lvl1pPr indent="-342900" lvl="0" marL="457200" algn="l">
              <a:lnSpc>
                <a:spcPct val="100000"/>
              </a:lnSpc>
              <a:spcBef>
                <a:spcPts val="1200"/>
              </a:spcBef>
              <a:spcAft>
                <a:spcPts val="0"/>
              </a:spcAft>
              <a:buSzPts val="1800"/>
              <a:buChar char="▪"/>
              <a:defRPr/>
            </a:lvl1pPr>
            <a:lvl2pPr indent="-342900" lvl="1" marL="914400" algn="l">
              <a:lnSpc>
                <a:spcPct val="100000"/>
              </a:lnSpc>
              <a:spcBef>
                <a:spcPts val="200"/>
              </a:spcBef>
              <a:spcAft>
                <a:spcPts val="0"/>
              </a:spcAft>
              <a:buSzPts val="1800"/>
              <a:buChar char="▪"/>
              <a:defRPr/>
            </a:lvl2pPr>
            <a:lvl3pPr indent="-342900" lvl="2" marL="1371600" algn="l">
              <a:lnSpc>
                <a:spcPct val="100000"/>
              </a:lnSpc>
              <a:spcBef>
                <a:spcPts val="400"/>
              </a:spcBef>
              <a:spcAft>
                <a:spcPts val="0"/>
              </a:spcAft>
              <a:buSzPts val="1800"/>
              <a:buChar char="▪"/>
              <a:defRPr/>
            </a:lvl3pPr>
            <a:lvl4pPr indent="-342900" lvl="3" marL="1828800" algn="l">
              <a:lnSpc>
                <a:spcPct val="100000"/>
              </a:lnSpc>
              <a:spcBef>
                <a:spcPts val="400"/>
              </a:spcBef>
              <a:spcAft>
                <a:spcPts val="0"/>
              </a:spcAft>
              <a:buSzPts val="1800"/>
              <a:buChar char="▪"/>
              <a:defRPr/>
            </a:lvl4pPr>
            <a:lvl5pPr indent="-342900" lvl="4" marL="2286000" algn="l">
              <a:lnSpc>
                <a:spcPct val="10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07" name="Google Shape;107;p16"/>
          <p:cNvSpPr/>
          <p:nvPr/>
        </p:nvSpPr>
        <p:spPr>
          <a:xfrm>
            <a:off x="0" y="2003424"/>
            <a:ext cx="1036320" cy="1857378"/>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8" name="Google Shape;108;p16"/>
          <p:cNvSpPr/>
          <p:nvPr/>
        </p:nvSpPr>
        <p:spPr>
          <a:xfrm>
            <a:off x="5458983" y="377398"/>
            <a:ext cx="5713840" cy="125666"/>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9" name="Google Shape;109;p16"/>
          <p:cNvSpPr txBox="1"/>
          <p:nvPr>
            <p:ph idx="10" type="dt"/>
          </p:nvPr>
        </p:nvSpPr>
        <p:spPr>
          <a:xfrm>
            <a:off x="6834126" y="6446838"/>
            <a:ext cx="258485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solidFill>
                  <a:srgbClr val="3F3F3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16"/>
          <p:cNvSpPr txBox="1"/>
          <p:nvPr>
            <p:ph idx="12" type="sldNum"/>
          </p:nvPr>
        </p:nvSpPr>
        <p:spPr>
          <a:xfrm>
            <a:off x="10375670" y="6446838"/>
            <a:ext cx="78001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b="0" i="0" sz="1050" u="none" cap="none" strike="noStrike">
                <a:solidFill>
                  <a:srgbClr val="3F3F3F"/>
                </a:solidFill>
                <a:latin typeface="Calibri"/>
                <a:ea typeface="Calibri"/>
                <a:cs typeface="Calibri"/>
                <a:sym typeface="Calibri"/>
              </a:defRPr>
            </a:lvl1pPr>
            <a:lvl2pPr indent="0" lvl="1" marL="0" marR="0" algn="r">
              <a:spcBef>
                <a:spcPts val="0"/>
              </a:spcBef>
              <a:buNone/>
              <a:defRPr b="0" i="0" sz="1050" u="none" cap="none" strike="noStrike">
                <a:solidFill>
                  <a:srgbClr val="3F3F3F"/>
                </a:solidFill>
                <a:latin typeface="Calibri"/>
                <a:ea typeface="Calibri"/>
                <a:cs typeface="Calibri"/>
                <a:sym typeface="Calibri"/>
              </a:defRPr>
            </a:lvl2pPr>
            <a:lvl3pPr indent="0" lvl="2" marL="0" marR="0" algn="r">
              <a:spcBef>
                <a:spcPts val="0"/>
              </a:spcBef>
              <a:buNone/>
              <a:defRPr b="0" i="0" sz="1050" u="none" cap="none" strike="noStrike">
                <a:solidFill>
                  <a:srgbClr val="3F3F3F"/>
                </a:solidFill>
                <a:latin typeface="Calibri"/>
                <a:ea typeface="Calibri"/>
                <a:cs typeface="Calibri"/>
                <a:sym typeface="Calibri"/>
              </a:defRPr>
            </a:lvl3pPr>
            <a:lvl4pPr indent="0" lvl="3" marL="0" marR="0" algn="r">
              <a:spcBef>
                <a:spcPts val="0"/>
              </a:spcBef>
              <a:buNone/>
              <a:defRPr b="0" i="0" sz="1050" u="none" cap="none" strike="noStrike">
                <a:solidFill>
                  <a:srgbClr val="3F3F3F"/>
                </a:solidFill>
                <a:latin typeface="Calibri"/>
                <a:ea typeface="Calibri"/>
                <a:cs typeface="Calibri"/>
                <a:sym typeface="Calibri"/>
              </a:defRPr>
            </a:lvl4pPr>
            <a:lvl5pPr indent="0" lvl="4" marL="0" marR="0" algn="r">
              <a:spcBef>
                <a:spcPts val="0"/>
              </a:spcBef>
              <a:buNone/>
              <a:defRPr b="0" i="0" sz="1050" u="none" cap="none" strike="noStrike">
                <a:solidFill>
                  <a:srgbClr val="3F3F3F"/>
                </a:solidFill>
                <a:latin typeface="Calibri"/>
                <a:ea typeface="Calibri"/>
                <a:cs typeface="Calibri"/>
                <a:sym typeface="Calibri"/>
              </a:defRPr>
            </a:lvl5pPr>
            <a:lvl6pPr indent="0" lvl="5" marL="0" marR="0" algn="r">
              <a:spcBef>
                <a:spcPts val="0"/>
              </a:spcBef>
              <a:buNone/>
              <a:defRPr b="0" i="0" sz="1050" u="none" cap="none" strike="noStrike">
                <a:solidFill>
                  <a:srgbClr val="3F3F3F"/>
                </a:solidFill>
                <a:latin typeface="Calibri"/>
                <a:ea typeface="Calibri"/>
                <a:cs typeface="Calibri"/>
                <a:sym typeface="Calibri"/>
              </a:defRPr>
            </a:lvl6pPr>
            <a:lvl7pPr indent="0" lvl="6" marL="0" marR="0" algn="r">
              <a:spcBef>
                <a:spcPts val="0"/>
              </a:spcBef>
              <a:buNone/>
              <a:defRPr b="0" i="0" sz="1050" u="none" cap="none" strike="noStrike">
                <a:solidFill>
                  <a:srgbClr val="3F3F3F"/>
                </a:solidFill>
                <a:latin typeface="Calibri"/>
                <a:ea typeface="Calibri"/>
                <a:cs typeface="Calibri"/>
                <a:sym typeface="Calibri"/>
              </a:defRPr>
            </a:lvl7pPr>
            <a:lvl8pPr indent="0" lvl="7" marL="0" marR="0" algn="r">
              <a:spcBef>
                <a:spcPts val="0"/>
              </a:spcBef>
              <a:buNone/>
              <a:defRPr b="0" i="0" sz="1050" u="none" cap="none" strike="noStrike">
                <a:solidFill>
                  <a:srgbClr val="3F3F3F"/>
                </a:solidFill>
                <a:latin typeface="Calibri"/>
                <a:ea typeface="Calibri"/>
                <a:cs typeface="Calibri"/>
                <a:sym typeface="Calibri"/>
              </a:defRPr>
            </a:lvl8pPr>
            <a:lvl9pPr indent="0" lvl="8" marL="0" marR="0" algn="r">
              <a:spcBef>
                <a:spcPts val="0"/>
              </a:spcBef>
              <a:buNone/>
              <a:defRPr b="0" i="0" sz="1050" u="none" cap="none" strike="noStrike">
                <a:solidFill>
                  <a:srgbClr val="3F3F3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
        <p:nvSpPr>
          <p:cNvPr id="111" name="Google Shape;111;p16"/>
          <p:cNvSpPr/>
          <p:nvPr/>
        </p:nvSpPr>
        <p:spPr>
          <a:xfrm>
            <a:off x="1078230" y="2003423"/>
            <a:ext cx="3576082" cy="1857378"/>
          </a:xfrm>
          <a:prstGeom prst="rect">
            <a:avLst/>
          </a:prstGeom>
          <a:solidFill>
            <a:srgbClr val="1B1E3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2" name="Google Shape;112;p16"/>
          <p:cNvSpPr txBox="1"/>
          <p:nvPr>
            <p:ph type="title"/>
          </p:nvPr>
        </p:nvSpPr>
        <p:spPr>
          <a:xfrm>
            <a:off x="1092200" y="1885125"/>
            <a:ext cx="3314700" cy="20939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4400"/>
              <a:buFont typeface="Calibri"/>
              <a:buNone/>
              <a:defRPr b="1" sz="4400">
                <a:solidFill>
                  <a:srgbClr val="FFFFFF"/>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3" name="Google Shape;113;p16"/>
          <p:cNvSpPr/>
          <p:nvPr/>
        </p:nvSpPr>
        <p:spPr>
          <a:xfrm>
            <a:off x="1092200" y="993775"/>
            <a:ext cx="1036320" cy="936626"/>
          </a:xfrm>
          <a:prstGeom prst="rect">
            <a:avLst/>
          </a:prstGeom>
          <a:solidFill>
            <a:srgbClr val="C8CBE6">
              <a:alpha val="25882"/>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4" name="Google Shape;114;p16"/>
          <p:cNvSpPr txBox="1"/>
          <p:nvPr/>
        </p:nvSpPr>
        <p:spPr>
          <a:xfrm>
            <a:off x="216130" y="6446838"/>
            <a:ext cx="4846321" cy="36512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it-IT" sz="900" u="none" cap="none" strike="noStrike">
                <a:solidFill>
                  <a:srgbClr val="3F3F3F"/>
                </a:solidFill>
                <a:latin typeface="Calibri"/>
                <a:ea typeface="Calibri"/>
                <a:cs typeface="Calibri"/>
                <a:sym typeface="Calibri"/>
              </a:rPr>
              <a:t>DIRETTORI DEL CORSO – M. DE LUCA – M.A. ZAPPA</a:t>
            </a:r>
            <a:endParaRPr b="0" i="0" sz="900" u="none" cap="none" strike="noStrike">
              <a:solidFill>
                <a:srgbClr val="3F3F3F"/>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ntenuto con didascalia" showMasterSp="0">
  <p:cSld name="2_Contenuto con didascalia">
    <p:spTree>
      <p:nvGrpSpPr>
        <p:cNvPr id="115" name="Shape 115"/>
        <p:cNvGrpSpPr/>
        <p:nvPr/>
      </p:nvGrpSpPr>
      <p:grpSpPr>
        <a:xfrm>
          <a:off x="0" y="0"/>
          <a:ext cx="0" cy="0"/>
          <a:chOff x="0" y="0"/>
          <a:chExt cx="0" cy="0"/>
        </a:xfrm>
      </p:grpSpPr>
      <p:sp>
        <p:nvSpPr>
          <p:cNvPr id="116" name="Google Shape;116;p17"/>
          <p:cNvSpPr/>
          <p:nvPr>
            <p:ph idx="2" type="pic"/>
          </p:nvPr>
        </p:nvSpPr>
        <p:spPr>
          <a:xfrm>
            <a:off x="0" y="0"/>
            <a:ext cx="4654296" cy="5864225"/>
          </a:xfrm>
          <a:prstGeom prst="rect">
            <a:avLst/>
          </a:prstGeom>
          <a:noFill/>
          <a:ln>
            <a:noFill/>
          </a:ln>
        </p:spPr>
      </p:sp>
      <p:sp>
        <p:nvSpPr>
          <p:cNvPr id="117" name="Google Shape;117;p17"/>
          <p:cNvSpPr/>
          <p:nvPr/>
        </p:nvSpPr>
        <p:spPr>
          <a:xfrm>
            <a:off x="7448550" y="0"/>
            <a:ext cx="2857500" cy="6858000"/>
          </a:xfrm>
          <a:prstGeom prst="parallelogram">
            <a:avLst>
              <a:gd fmla="val 0" name="adj"/>
            </a:avLst>
          </a:prstGeom>
          <a:solidFill>
            <a:srgbClr val="F2F2F2">
              <a:alpha val="2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8" name="Google Shape;118;p17"/>
          <p:cNvSpPr txBox="1"/>
          <p:nvPr>
            <p:ph idx="1" type="body"/>
          </p:nvPr>
        </p:nvSpPr>
        <p:spPr>
          <a:xfrm>
            <a:off x="5458984" y="497808"/>
            <a:ext cx="5713841" cy="4868609"/>
          </a:xfrm>
          <a:prstGeom prst="rect">
            <a:avLst/>
          </a:prstGeom>
          <a:noFill/>
          <a:ln>
            <a:noFill/>
          </a:ln>
        </p:spPr>
        <p:txBody>
          <a:bodyPr anchorCtr="0" anchor="ctr" bIns="45700" lIns="0" spcFirstLastPara="1" rIns="0" wrap="square" tIns="45700">
            <a:normAutofit/>
          </a:bodyPr>
          <a:lstStyle>
            <a:lvl1pPr indent="-342900" lvl="0" marL="457200" algn="l">
              <a:lnSpc>
                <a:spcPct val="100000"/>
              </a:lnSpc>
              <a:spcBef>
                <a:spcPts val="1200"/>
              </a:spcBef>
              <a:spcAft>
                <a:spcPts val="0"/>
              </a:spcAft>
              <a:buSzPts val="1800"/>
              <a:buChar char="▪"/>
              <a:defRPr/>
            </a:lvl1pPr>
            <a:lvl2pPr indent="-342900" lvl="1" marL="914400" algn="l">
              <a:lnSpc>
                <a:spcPct val="100000"/>
              </a:lnSpc>
              <a:spcBef>
                <a:spcPts val="200"/>
              </a:spcBef>
              <a:spcAft>
                <a:spcPts val="0"/>
              </a:spcAft>
              <a:buSzPts val="1800"/>
              <a:buChar char="▪"/>
              <a:defRPr/>
            </a:lvl2pPr>
            <a:lvl3pPr indent="-342900" lvl="2" marL="1371600" algn="l">
              <a:lnSpc>
                <a:spcPct val="100000"/>
              </a:lnSpc>
              <a:spcBef>
                <a:spcPts val="400"/>
              </a:spcBef>
              <a:spcAft>
                <a:spcPts val="0"/>
              </a:spcAft>
              <a:buSzPts val="1800"/>
              <a:buChar char="▪"/>
              <a:defRPr/>
            </a:lvl3pPr>
            <a:lvl4pPr indent="-342900" lvl="3" marL="1828800" algn="l">
              <a:lnSpc>
                <a:spcPct val="100000"/>
              </a:lnSpc>
              <a:spcBef>
                <a:spcPts val="400"/>
              </a:spcBef>
              <a:spcAft>
                <a:spcPts val="0"/>
              </a:spcAft>
              <a:buSzPts val="1800"/>
              <a:buChar char="▪"/>
              <a:defRPr/>
            </a:lvl4pPr>
            <a:lvl5pPr indent="-342900" lvl="4" marL="2286000" algn="l">
              <a:lnSpc>
                <a:spcPct val="10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19" name="Google Shape;119;p17"/>
          <p:cNvSpPr txBox="1"/>
          <p:nvPr>
            <p:ph idx="10" type="dt"/>
          </p:nvPr>
        </p:nvSpPr>
        <p:spPr>
          <a:xfrm>
            <a:off x="6834126" y="6446838"/>
            <a:ext cx="258485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solidFill>
                  <a:srgbClr val="3F3F3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0" name="Google Shape;120;p17"/>
          <p:cNvSpPr txBox="1"/>
          <p:nvPr>
            <p:ph idx="12" type="sldNum"/>
          </p:nvPr>
        </p:nvSpPr>
        <p:spPr>
          <a:xfrm>
            <a:off x="10375670" y="6446838"/>
            <a:ext cx="78001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b="0" i="0" sz="1050" u="none" cap="none" strike="noStrike">
                <a:solidFill>
                  <a:srgbClr val="3F3F3F"/>
                </a:solidFill>
                <a:latin typeface="Calibri"/>
                <a:ea typeface="Calibri"/>
                <a:cs typeface="Calibri"/>
                <a:sym typeface="Calibri"/>
              </a:defRPr>
            </a:lvl1pPr>
            <a:lvl2pPr indent="0" lvl="1" marL="0" marR="0" algn="r">
              <a:spcBef>
                <a:spcPts val="0"/>
              </a:spcBef>
              <a:buNone/>
              <a:defRPr b="0" i="0" sz="1050" u="none" cap="none" strike="noStrike">
                <a:solidFill>
                  <a:srgbClr val="3F3F3F"/>
                </a:solidFill>
                <a:latin typeface="Calibri"/>
                <a:ea typeface="Calibri"/>
                <a:cs typeface="Calibri"/>
                <a:sym typeface="Calibri"/>
              </a:defRPr>
            </a:lvl2pPr>
            <a:lvl3pPr indent="0" lvl="2" marL="0" marR="0" algn="r">
              <a:spcBef>
                <a:spcPts val="0"/>
              </a:spcBef>
              <a:buNone/>
              <a:defRPr b="0" i="0" sz="1050" u="none" cap="none" strike="noStrike">
                <a:solidFill>
                  <a:srgbClr val="3F3F3F"/>
                </a:solidFill>
                <a:latin typeface="Calibri"/>
                <a:ea typeface="Calibri"/>
                <a:cs typeface="Calibri"/>
                <a:sym typeface="Calibri"/>
              </a:defRPr>
            </a:lvl3pPr>
            <a:lvl4pPr indent="0" lvl="3" marL="0" marR="0" algn="r">
              <a:spcBef>
                <a:spcPts val="0"/>
              </a:spcBef>
              <a:buNone/>
              <a:defRPr b="0" i="0" sz="1050" u="none" cap="none" strike="noStrike">
                <a:solidFill>
                  <a:srgbClr val="3F3F3F"/>
                </a:solidFill>
                <a:latin typeface="Calibri"/>
                <a:ea typeface="Calibri"/>
                <a:cs typeface="Calibri"/>
                <a:sym typeface="Calibri"/>
              </a:defRPr>
            </a:lvl4pPr>
            <a:lvl5pPr indent="0" lvl="4" marL="0" marR="0" algn="r">
              <a:spcBef>
                <a:spcPts val="0"/>
              </a:spcBef>
              <a:buNone/>
              <a:defRPr b="0" i="0" sz="1050" u="none" cap="none" strike="noStrike">
                <a:solidFill>
                  <a:srgbClr val="3F3F3F"/>
                </a:solidFill>
                <a:latin typeface="Calibri"/>
                <a:ea typeface="Calibri"/>
                <a:cs typeface="Calibri"/>
                <a:sym typeface="Calibri"/>
              </a:defRPr>
            </a:lvl5pPr>
            <a:lvl6pPr indent="0" lvl="5" marL="0" marR="0" algn="r">
              <a:spcBef>
                <a:spcPts val="0"/>
              </a:spcBef>
              <a:buNone/>
              <a:defRPr b="0" i="0" sz="1050" u="none" cap="none" strike="noStrike">
                <a:solidFill>
                  <a:srgbClr val="3F3F3F"/>
                </a:solidFill>
                <a:latin typeface="Calibri"/>
                <a:ea typeface="Calibri"/>
                <a:cs typeface="Calibri"/>
                <a:sym typeface="Calibri"/>
              </a:defRPr>
            </a:lvl6pPr>
            <a:lvl7pPr indent="0" lvl="6" marL="0" marR="0" algn="r">
              <a:spcBef>
                <a:spcPts val="0"/>
              </a:spcBef>
              <a:buNone/>
              <a:defRPr b="0" i="0" sz="1050" u="none" cap="none" strike="noStrike">
                <a:solidFill>
                  <a:srgbClr val="3F3F3F"/>
                </a:solidFill>
                <a:latin typeface="Calibri"/>
                <a:ea typeface="Calibri"/>
                <a:cs typeface="Calibri"/>
                <a:sym typeface="Calibri"/>
              </a:defRPr>
            </a:lvl7pPr>
            <a:lvl8pPr indent="0" lvl="7" marL="0" marR="0" algn="r">
              <a:spcBef>
                <a:spcPts val="0"/>
              </a:spcBef>
              <a:buNone/>
              <a:defRPr b="0" i="0" sz="1050" u="none" cap="none" strike="noStrike">
                <a:solidFill>
                  <a:srgbClr val="3F3F3F"/>
                </a:solidFill>
                <a:latin typeface="Calibri"/>
                <a:ea typeface="Calibri"/>
                <a:cs typeface="Calibri"/>
                <a:sym typeface="Calibri"/>
              </a:defRPr>
            </a:lvl8pPr>
            <a:lvl9pPr indent="0" lvl="8" marL="0" marR="0" algn="r">
              <a:spcBef>
                <a:spcPts val="0"/>
              </a:spcBef>
              <a:buNone/>
              <a:defRPr b="0" i="0" sz="1050" u="none" cap="none" strike="noStrike">
                <a:solidFill>
                  <a:srgbClr val="3F3F3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
        <p:nvSpPr>
          <p:cNvPr id="121" name="Google Shape;121;p17"/>
          <p:cNvSpPr txBox="1"/>
          <p:nvPr>
            <p:ph type="title"/>
          </p:nvPr>
        </p:nvSpPr>
        <p:spPr>
          <a:xfrm>
            <a:off x="1092200" y="1885125"/>
            <a:ext cx="3068833" cy="20939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4400"/>
              <a:buFont typeface="Calibri"/>
              <a:buNone/>
              <a:defRPr b="1" i="0" sz="4400">
                <a:solidFill>
                  <a:srgbClr val="FFFFFF"/>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2" name="Google Shape;122;p17"/>
          <p:cNvSpPr txBox="1"/>
          <p:nvPr/>
        </p:nvSpPr>
        <p:spPr>
          <a:xfrm>
            <a:off x="216130" y="6446838"/>
            <a:ext cx="4846321" cy="36512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it-IT" sz="900" u="none" cap="none" strike="noStrike">
                <a:solidFill>
                  <a:srgbClr val="3F3F3F"/>
                </a:solidFill>
                <a:latin typeface="Calibri"/>
                <a:ea typeface="Calibri"/>
                <a:cs typeface="Calibri"/>
                <a:sym typeface="Calibri"/>
              </a:rPr>
              <a:t>DIRETTORI DEL CORSO – M. DE LUCA – M.A. ZAPPA</a:t>
            </a:r>
            <a:endParaRPr b="0" i="0" sz="900" u="none" cap="none" strike="noStrike">
              <a:solidFill>
                <a:srgbClr val="3F3F3F"/>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Contenuto con didascalia" showMasterSp="0">
  <p:cSld name="6_Contenuto con didascalia">
    <p:spTree>
      <p:nvGrpSpPr>
        <p:cNvPr id="123" name="Shape 123"/>
        <p:cNvGrpSpPr/>
        <p:nvPr/>
      </p:nvGrpSpPr>
      <p:grpSpPr>
        <a:xfrm>
          <a:off x="0" y="0"/>
          <a:ext cx="0" cy="0"/>
          <a:chOff x="0" y="0"/>
          <a:chExt cx="0" cy="0"/>
        </a:xfrm>
      </p:grpSpPr>
      <p:sp>
        <p:nvSpPr>
          <p:cNvPr id="124" name="Google Shape;124;p18"/>
          <p:cNvSpPr/>
          <p:nvPr/>
        </p:nvSpPr>
        <p:spPr>
          <a:xfrm>
            <a:off x="7448550" y="0"/>
            <a:ext cx="2857500" cy="6858000"/>
          </a:xfrm>
          <a:prstGeom prst="parallelogram">
            <a:avLst>
              <a:gd fmla="val 0" name="adj"/>
            </a:avLst>
          </a:prstGeom>
          <a:solidFill>
            <a:srgbClr val="F2F2F2">
              <a:alpha val="2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5" name="Google Shape;125;p18"/>
          <p:cNvSpPr txBox="1"/>
          <p:nvPr>
            <p:ph type="title"/>
          </p:nvPr>
        </p:nvSpPr>
        <p:spPr>
          <a:xfrm>
            <a:off x="4984722" y="548355"/>
            <a:ext cx="6054846" cy="634336"/>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FFFFFF"/>
              </a:buClr>
              <a:buSzPts val="3600"/>
              <a:buFont typeface="Calibri"/>
              <a:buNone/>
              <a:defRPr b="1" i="0" sz="3600">
                <a:solidFill>
                  <a:srgbClr val="FFFFFF"/>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6" name="Google Shape;126;p18"/>
          <p:cNvSpPr txBox="1"/>
          <p:nvPr>
            <p:ph idx="1" type="body"/>
          </p:nvPr>
        </p:nvSpPr>
        <p:spPr>
          <a:xfrm>
            <a:off x="5100833" y="1611313"/>
            <a:ext cx="6072099" cy="3755104"/>
          </a:xfrm>
          <a:prstGeom prst="rect">
            <a:avLst/>
          </a:prstGeom>
          <a:noFill/>
          <a:ln>
            <a:noFill/>
          </a:ln>
        </p:spPr>
        <p:txBody>
          <a:bodyPr anchorCtr="0" anchor="t" bIns="45700" lIns="0" spcFirstLastPara="1" rIns="0" wrap="square" tIns="45700">
            <a:normAutofit/>
          </a:bodyPr>
          <a:lstStyle>
            <a:lvl1pPr indent="-381000" lvl="0" marL="457200" algn="l">
              <a:lnSpc>
                <a:spcPct val="100000"/>
              </a:lnSpc>
              <a:spcBef>
                <a:spcPts val="1200"/>
              </a:spcBef>
              <a:spcAft>
                <a:spcPts val="0"/>
              </a:spcAft>
              <a:buSzPts val="2400"/>
              <a:buChar char="▪"/>
              <a:defRPr sz="2400"/>
            </a:lvl1pPr>
            <a:lvl2pPr indent="-355600" lvl="1" marL="914400" algn="l">
              <a:lnSpc>
                <a:spcPct val="100000"/>
              </a:lnSpc>
              <a:spcBef>
                <a:spcPts val="200"/>
              </a:spcBef>
              <a:spcAft>
                <a:spcPts val="0"/>
              </a:spcAft>
              <a:buSzPts val="2000"/>
              <a:buChar char="▪"/>
              <a:defRPr sz="2000"/>
            </a:lvl2pPr>
            <a:lvl3pPr indent="-330200" lvl="2" marL="1371600" algn="l">
              <a:lnSpc>
                <a:spcPct val="100000"/>
              </a:lnSpc>
              <a:spcBef>
                <a:spcPts val="400"/>
              </a:spcBef>
              <a:spcAft>
                <a:spcPts val="0"/>
              </a:spcAft>
              <a:buSzPts val="1600"/>
              <a:buChar char="▪"/>
              <a:defRPr sz="1600"/>
            </a:lvl3pPr>
            <a:lvl4pPr indent="-330200" lvl="3" marL="1828800" algn="l">
              <a:lnSpc>
                <a:spcPct val="100000"/>
              </a:lnSpc>
              <a:spcBef>
                <a:spcPts val="400"/>
              </a:spcBef>
              <a:spcAft>
                <a:spcPts val="0"/>
              </a:spcAft>
              <a:buSzPts val="1600"/>
              <a:buChar char="▪"/>
              <a:defRPr sz="1600"/>
            </a:lvl4pPr>
            <a:lvl5pPr indent="-330200" lvl="4" marL="2286000" algn="l">
              <a:lnSpc>
                <a:spcPct val="100000"/>
              </a:lnSpc>
              <a:spcBef>
                <a:spcPts val="400"/>
              </a:spcBef>
              <a:spcAft>
                <a:spcPts val="0"/>
              </a:spcAft>
              <a:buSzPts val="1600"/>
              <a:buChar char="▪"/>
              <a:defRPr sz="1600"/>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27" name="Google Shape;127;p18"/>
          <p:cNvSpPr txBox="1"/>
          <p:nvPr>
            <p:ph idx="10" type="dt"/>
          </p:nvPr>
        </p:nvSpPr>
        <p:spPr>
          <a:xfrm>
            <a:off x="6834126" y="6446838"/>
            <a:ext cx="258485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solidFill>
                  <a:srgbClr val="3F3F3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18"/>
          <p:cNvSpPr txBox="1"/>
          <p:nvPr>
            <p:ph idx="11" type="ftr"/>
          </p:nvPr>
        </p:nvSpPr>
        <p:spPr>
          <a:xfrm>
            <a:off x="1097279" y="6446838"/>
            <a:ext cx="484632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rgbClr val="3F3F3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18"/>
          <p:cNvSpPr txBox="1"/>
          <p:nvPr>
            <p:ph idx="12" type="sldNum"/>
          </p:nvPr>
        </p:nvSpPr>
        <p:spPr>
          <a:xfrm>
            <a:off x="10375670" y="6446838"/>
            <a:ext cx="78001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b="0" i="0" sz="1050" u="none" cap="none" strike="noStrike">
                <a:solidFill>
                  <a:srgbClr val="3F3F3F"/>
                </a:solidFill>
                <a:latin typeface="Calibri"/>
                <a:ea typeface="Calibri"/>
                <a:cs typeface="Calibri"/>
                <a:sym typeface="Calibri"/>
              </a:defRPr>
            </a:lvl1pPr>
            <a:lvl2pPr indent="0" lvl="1" marL="0" marR="0" algn="r">
              <a:spcBef>
                <a:spcPts val="0"/>
              </a:spcBef>
              <a:buNone/>
              <a:defRPr b="0" i="0" sz="1050" u="none" cap="none" strike="noStrike">
                <a:solidFill>
                  <a:srgbClr val="3F3F3F"/>
                </a:solidFill>
                <a:latin typeface="Calibri"/>
                <a:ea typeface="Calibri"/>
                <a:cs typeface="Calibri"/>
                <a:sym typeface="Calibri"/>
              </a:defRPr>
            </a:lvl2pPr>
            <a:lvl3pPr indent="0" lvl="2" marL="0" marR="0" algn="r">
              <a:spcBef>
                <a:spcPts val="0"/>
              </a:spcBef>
              <a:buNone/>
              <a:defRPr b="0" i="0" sz="1050" u="none" cap="none" strike="noStrike">
                <a:solidFill>
                  <a:srgbClr val="3F3F3F"/>
                </a:solidFill>
                <a:latin typeface="Calibri"/>
                <a:ea typeface="Calibri"/>
                <a:cs typeface="Calibri"/>
                <a:sym typeface="Calibri"/>
              </a:defRPr>
            </a:lvl3pPr>
            <a:lvl4pPr indent="0" lvl="3" marL="0" marR="0" algn="r">
              <a:spcBef>
                <a:spcPts val="0"/>
              </a:spcBef>
              <a:buNone/>
              <a:defRPr b="0" i="0" sz="1050" u="none" cap="none" strike="noStrike">
                <a:solidFill>
                  <a:srgbClr val="3F3F3F"/>
                </a:solidFill>
                <a:latin typeface="Calibri"/>
                <a:ea typeface="Calibri"/>
                <a:cs typeface="Calibri"/>
                <a:sym typeface="Calibri"/>
              </a:defRPr>
            </a:lvl4pPr>
            <a:lvl5pPr indent="0" lvl="4" marL="0" marR="0" algn="r">
              <a:spcBef>
                <a:spcPts val="0"/>
              </a:spcBef>
              <a:buNone/>
              <a:defRPr b="0" i="0" sz="1050" u="none" cap="none" strike="noStrike">
                <a:solidFill>
                  <a:srgbClr val="3F3F3F"/>
                </a:solidFill>
                <a:latin typeface="Calibri"/>
                <a:ea typeface="Calibri"/>
                <a:cs typeface="Calibri"/>
                <a:sym typeface="Calibri"/>
              </a:defRPr>
            </a:lvl5pPr>
            <a:lvl6pPr indent="0" lvl="5" marL="0" marR="0" algn="r">
              <a:spcBef>
                <a:spcPts val="0"/>
              </a:spcBef>
              <a:buNone/>
              <a:defRPr b="0" i="0" sz="1050" u="none" cap="none" strike="noStrike">
                <a:solidFill>
                  <a:srgbClr val="3F3F3F"/>
                </a:solidFill>
                <a:latin typeface="Calibri"/>
                <a:ea typeface="Calibri"/>
                <a:cs typeface="Calibri"/>
                <a:sym typeface="Calibri"/>
              </a:defRPr>
            </a:lvl6pPr>
            <a:lvl7pPr indent="0" lvl="6" marL="0" marR="0" algn="r">
              <a:spcBef>
                <a:spcPts val="0"/>
              </a:spcBef>
              <a:buNone/>
              <a:defRPr b="0" i="0" sz="1050" u="none" cap="none" strike="noStrike">
                <a:solidFill>
                  <a:srgbClr val="3F3F3F"/>
                </a:solidFill>
                <a:latin typeface="Calibri"/>
                <a:ea typeface="Calibri"/>
                <a:cs typeface="Calibri"/>
                <a:sym typeface="Calibri"/>
              </a:defRPr>
            </a:lvl7pPr>
            <a:lvl8pPr indent="0" lvl="7" marL="0" marR="0" algn="r">
              <a:spcBef>
                <a:spcPts val="0"/>
              </a:spcBef>
              <a:buNone/>
              <a:defRPr b="0" i="0" sz="1050" u="none" cap="none" strike="noStrike">
                <a:solidFill>
                  <a:srgbClr val="3F3F3F"/>
                </a:solidFill>
                <a:latin typeface="Calibri"/>
                <a:ea typeface="Calibri"/>
                <a:cs typeface="Calibri"/>
                <a:sym typeface="Calibri"/>
              </a:defRPr>
            </a:lvl8pPr>
            <a:lvl9pPr indent="0" lvl="8" marL="0" marR="0" algn="r">
              <a:spcBef>
                <a:spcPts val="0"/>
              </a:spcBef>
              <a:buNone/>
              <a:defRPr b="0" i="0" sz="1050" u="none" cap="none" strike="noStrike">
                <a:solidFill>
                  <a:srgbClr val="3F3F3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
        <p:nvSpPr>
          <p:cNvPr id="130" name="Google Shape;130;p18"/>
          <p:cNvSpPr/>
          <p:nvPr>
            <p:ph idx="2" type="pic"/>
          </p:nvPr>
        </p:nvSpPr>
        <p:spPr>
          <a:xfrm>
            <a:off x="0" y="0"/>
            <a:ext cx="4654296" cy="5864225"/>
          </a:xfrm>
          <a:prstGeom prst="rect">
            <a:avLst/>
          </a:prstGeom>
          <a:noFill/>
          <a:ln>
            <a:no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Contenuto con didascalia" showMasterSp="0">
  <p:cSld name="7_Contenuto con didascalia">
    <p:spTree>
      <p:nvGrpSpPr>
        <p:cNvPr id="131" name="Shape 131"/>
        <p:cNvGrpSpPr/>
        <p:nvPr/>
      </p:nvGrpSpPr>
      <p:grpSpPr>
        <a:xfrm>
          <a:off x="0" y="0"/>
          <a:ext cx="0" cy="0"/>
          <a:chOff x="0" y="0"/>
          <a:chExt cx="0" cy="0"/>
        </a:xfrm>
      </p:grpSpPr>
      <p:sp>
        <p:nvSpPr>
          <p:cNvPr id="132" name="Google Shape;132;p19"/>
          <p:cNvSpPr/>
          <p:nvPr>
            <p:ph idx="2" type="pic"/>
          </p:nvPr>
        </p:nvSpPr>
        <p:spPr>
          <a:xfrm>
            <a:off x="0" y="0"/>
            <a:ext cx="12192000" cy="3541486"/>
          </a:xfrm>
          <a:prstGeom prst="rect">
            <a:avLst/>
          </a:prstGeom>
          <a:noFill/>
          <a:ln>
            <a:noFill/>
          </a:ln>
        </p:spPr>
      </p:sp>
      <p:sp>
        <p:nvSpPr>
          <p:cNvPr id="133" name="Google Shape;133;p19"/>
          <p:cNvSpPr/>
          <p:nvPr/>
        </p:nvSpPr>
        <p:spPr>
          <a:xfrm>
            <a:off x="7448550" y="0"/>
            <a:ext cx="2857500" cy="6858000"/>
          </a:xfrm>
          <a:prstGeom prst="parallelogram">
            <a:avLst>
              <a:gd fmla="val 0" name="adj"/>
            </a:avLst>
          </a:prstGeom>
          <a:solidFill>
            <a:srgbClr val="F2F2F2">
              <a:alpha val="2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4" name="Google Shape;134;p19"/>
          <p:cNvSpPr txBox="1"/>
          <p:nvPr>
            <p:ph type="title"/>
          </p:nvPr>
        </p:nvSpPr>
        <p:spPr>
          <a:xfrm>
            <a:off x="3068577" y="880375"/>
            <a:ext cx="6054846" cy="634336"/>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rgbClr val="3F3F3F"/>
              </a:buClr>
              <a:buSzPts val="3600"/>
              <a:buFont typeface="Calibri"/>
              <a:buNone/>
              <a:defRPr b="1" i="0" sz="3600">
                <a:solidFill>
                  <a:srgbClr val="3F3F3F"/>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5" name="Google Shape;135;p19"/>
          <p:cNvSpPr txBox="1"/>
          <p:nvPr>
            <p:ph idx="10" type="dt"/>
          </p:nvPr>
        </p:nvSpPr>
        <p:spPr>
          <a:xfrm>
            <a:off x="6834126" y="6446838"/>
            <a:ext cx="258485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solidFill>
                  <a:srgbClr val="3F3F3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19"/>
          <p:cNvSpPr txBox="1"/>
          <p:nvPr>
            <p:ph idx="11" type="ftr"/>
          </p:nvPr>
        </p:nvSpPr>
        <p:spPr>
          <a:xfrm>
            <a:off x="1097279" y="6446838"/>
            <a:ext cx="484632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rgbClr val="3F3F3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19"/>
          <p:cNvSpPr txBox="1"/>
          <p:nvPr>
            <p:ph idx="12" type="sldNum"/>
          </p:nvPr>
        </p:nvSpPr>
        <p:spPr>
          <a:xfrm>
            <a:off x="10375670" y="6446838"/>
            <a:ext cx="78001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b="0" i="0" sz="1050" u="none" cap="none" strike="noStrike">
                <a:solidFill>
                  <a:srgbClr val="3F3F3F"/>
                </a:solidFill>
                <a:latin typeface="Calibri"/>
                <a:ea typeface="Calibri"/>
                <a:cs typeface="Calibri"/>
                <a:sym typeface="Calibri"/>
              </a:defRPr>
            </a:lvl1pPr>
            <a:lvl2pPr indent="0" lvl="1" marL="0" marR="0" algn="r">
              <a:spcBef>
                <a:spcPts val="0"/>
              </a:spcBef>
              <a:buNone/>
              <a:defRPr b="0" i="0" sz="1050" u="none" cap="none" strike="noStrike">
                <a:solidFill>
                  <a:srgbClr val="3F3F3F"/>
                </a:solidFill>
                <a:latin typeface="Calibri"/>
                <a:ea typeface="Calibri"/>
                <a:cs typeface="Calibri"/>
                <a:sym typeface="Calibri"/>
              </a:defRPr>
            </a:lvl2pPr>
            <a:lvl3pPr indent="0" lvl="2" marL="0" marR="0" algn="r">
              <a:spcBef>
                <a:spcPts val="0"/>
              </a:spcBef>
              <a:buNone/>
              <a:defRPr b="0" i="0" sz="1050" u="none" cap="none" strike="noStrike">
                <a:solidFill>
                  <a:srgbClr val="3F3F3F"/>
                </a:solidFill>
                <a:latin typeface="Calibri"/>
                <a:ea typeface="Calibri"/>
                <a:cs typeface="Calibri"/>
                <a:sym typeface="Calibri"/>
              </a:defRPr>
            </a:lvl3pPr>
            <a:lvl4pPr indent="0" lvl="3" marL="0" marR="0" algn="r">
              <a:spcBef>
                <a:spcPts val="0"/>
              </a:spcBef>
              <a:buNone/>
              <a:defRPr b="0" i="0" sz="1050" u="none" cap="none" strike="noStrike">
                <a:solidFill>
                  <a:srgbClr val="3F3F3F"/>
                </a:solidFill>
                <a:latin typeface="Calibri"/>
                <a:ea typeface="Calibri"/>
                <a:cs typeface="Calibri"/>
                <a:sym typeface="Calibri"/>
              </a:defRPr>
            </a:lvl4pPr>
            <a:lvl5pPr indent="0" lvl="4" marL="0" marR="0" algn="r">
              <a:spcBef>
                <a:spcPts val="0"/>
              </a:spcBef>
              <a:buNone/>
              <a:defRPr b="0" i="0" sz="1050" u="none" cap="none" strike="noStrike">
                <a:solidFill>
                  <a:srgbClr val="3F3F3F"/>
                </a:solidFill>
                <a:latin typeface="Calibri"/>
                <a:ea typeface="Calibri"/>
                <a:cs typeface="Calibri"/>
                <a:sym typeface="Calibri"/>
              </a:defRPr>
            </a:lvl5pPr>
            <a:lvl6pPr indent="0" lvl="5" marL="0" marR="0" algn="r">
              <a:spcBef>
                <a:spcPts val="0"/>
              </a:spcBef>
              <a:buNone/>
              <a:defRPr b="0" i="0" sz="1050" u="none" cap="none" strike="noStrike">
                <a:solidFill>
                  <a:srgbClr val="3F3F3F"/>
                </a:solidFill>
                <a:latin typeface="Calibri"/>
                <a:ea typeface="Calibri"/>
                <a:cs typeface="Calibri"/>
                <a:sym typeface="Calibri"/>
              </a:defRPr>
            </a:lvl6pPr>
            <a:lvl7pPr indent="0" lvl="6" marL="0" marR="0" algn="r">
              <a:spcBef>
                <a:spcPts val="0"/>
              </a:spcBef>
              <a:buNone/>
              <a:defRPr b="0" i="0" sz="1050" u="none" cap="none" strike="noStrike">
                <a:solidFill>
                  <a:srgbClr val="3F3F3F"/>
                </a:solidFill>
                <a:latin typeface="Calibri"/>
                <a:ea typeface="Calibri"/>
                <a:cs typeface="Calibri"/>
                <a:sym typeface="Calibri"/>
              </a:defRPr>
            </a:lvl7pPr>
            <a:lvl8pPr indent="0" lvl="7" marL="0" marR="0" algn="r">
              <a:spcBef>
                <a:spcPts val="0"/>
              </a:spcBef>
              <a:buNone/>
              <a:defRPr b="0" i="0" sz="1050" u="none" cap="none" strike="noStrike">
                <a:solidFill>
                  <a:srgbClr val="3F3F3F"/>
                </a:solidFill>
                <a:latin typeface="Calibri"/>
                <a:ea typeface="Calibri"/>
                <a:cs typeface="Calibri"/>
                <a:sym typeface="Calibri"/>
              </a:defRPr>
            </a:lvl8pPr>
            <a:lvl9pPr indent="0" lvl="8" marL="0" marR="0" algn="r">
              <a:spcBef>
                <a:spcPts val="0"/>
              </a:spcBef>
              <a:buNone/>
              <a:defRPr b="0" i="0" sz="1050" u="none" cap="none" strike="noStrike">
                <a:solidFill>
                  <a:srgbClr val="3F3F3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
        <p:nvSpPr>
          <p:cNvPr id="138" name="Google Shape;138;p19"/>
          <p:cNvSpPr/>
          <p:nvPr/>
        </p:nvSpPr>
        <p:spPr>
          <a:xfrm>
            <a:off x="5577840" y="0"/>
            <a:ext cx="1036320" cy="6858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ontenuto con didascalia" showMasterSp="0">
  <p:cSld name="3_Contenuto con didascalia">
    <p:spTree>
      <p:nvGrpSpPr>
        <p:cNvPr id="139" name="Shape 139"/>
        <p:cNvGrpSpPr/>
        <p:nvPr/>
      </p:nvGrpSpPr>
      <p:grpSpPr>
        <a:xfrm>
          <a:off x="0" y="0"/>
          <a:ext cx="0" cy="0"/>
          <a:chOff x="0" y="0"/>
          <a:chExt cx="0" cy="0"/>
        </a:xfrm>
      </p:grpSpPr>
      <p:sp>
        <p:nvSpPr>
          <p:cNvPr id="140" name="Google Shape;140;p20"/>
          <p:cNvSpPr/>
          <p:nvPr/>
        </p:nvSpPr>
        <p:spPr>
          <a:xfrm>
            <a:off x="7448550" y="0"/>
            <a:ext cx="2857500" cy="6858000"/>
          </a:xfrm>
          <a:prstGeom prst="parallelogram">
            <a:avLst>
              <a:gd fmla="val 0" name="adj"/>
            </a:avLst>
          </a:prstGeom>
          <a:solidFill>
            <a:srgbClr val="F2F2F2">
              <a:alpha val="2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1" name="Google Shape;141;p20"/>
          <p:cNvSpPr/>
          <p:nvPr/>
        </p:nvSpPr>
        <p:spPr>
          <a:xfrm>
            <a:off x="4654312" y="507333"/>
            <a:ext cx="7537688" cy="4849559"/>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2" name="Google Shape;142;p20"/>
          <p:cNvSpPr/>
          <p:nvPr/>
        </p:nvSpPr>
        <p:spPr>
          <a:xfrm>
            <a:off x="16" y="0"/>
            <a:ext cx="4654296" cy="5864225"/>
          </a:xfrm>
          <a:prstGeom prst="rect">
            <a:avLst/>
          </a:prstGeom>
          <a:solidFill>
            <a:srgbClr val="0037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20"/>
          <p:cNvSpPr txBox="1"/>
          <p:nvPr>
            <p:ph type="title"/>
          </p:nvPr>
        </p:nvSpPr>
        <p:spPr>
          <a:xfrm>
            <a:off x="1092200" y="1885125"/>
            <a:ext cx="3068833" cy="20939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4400"/>
              <a:buFont typeface="Calibri"/>
              <a:buNone/>
              <a:defRPr b="1" i="0" sz="4400">
                <a:solidFill>
                  <a:srgbClr val="FFFFFF"/>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4" name="Google Shape;144;p20"/>
          <p:cNvSpPr txBox="1"/>
          <p:nvPr>
            <p:ph idx="1" type="body"/>
          </p:nvPr>
        </p:nvSpPr>
        <p:spPr>
          <a:xfrm>
            <a:off x="6473373" y="943430"/>
            <a:ext cx="4699452" cy="3977366"/>
          </a:xfrm>
          <a:prstGeom prst="rect">
            <a:avLst/>
          </a:prstGeom>
          <a:noFill/>
          <a:ln>
            <a:noFill/>
          </a:ln>
        </p:spPr>
        <p:txBody>
          <a:bodyPr anchorCtr="0" anchor="ctr" bIns="45700" lIns="0" spcFirstLastPara="1" rIns="0" wrap="square" tIns="45700">
            <a:normAutofit/>
          </a:bodyPr>
          <a:lstStyle>
            <a:lvl1pPr indent="-381000" lvl="0" marL="457200" algn="l">
              <a:lnSpc>
                <a:spcPct val="100000"/>
              </a:lnSpc>
              <a:spcBef>
                <a:spcPts val="1200"/>
              </a:spcBef>
              <a:spcAft>
                <a:spcPts val="0"/>
              </a:spcAft>
              <a:buSzPts val="2400"/>
              <a:buChar char="▪"/>
              <a:defRPr sz="2400"/>
            </a:lvl1pPr>
            <a:lvl2pPr indent="-355600" lvl="1" marL="914400" algn="l">
              <a:lnSpc>
                <a:spcPct val="100000"/>
              </a:lnSpc>
              <a:spcBef>
                <a:spcPts val="200"/>
              </a:spcBef>
              <a:spcAft>
                <a:spcPts val="0"/>
              </a:spcAft>
              <a:buSzPts val="2000"/>
              <a:buChar char="▪"/>
              <a:defRPr sz="2000"/>
            </a:lvl2pPr>
            <a:lvl3pPr indent="-330200" lvl="2" marL="1371600" algn="l">
              <a:lnSpc>
                <a:spcPct val="100000"/>
              </a:lnSpc>
              <a:spcBef>
                <a:spcPts val="400"/>
              </a:spcBef>
              <a:spcAft>
                <a:spcPts val="0"/>
              </a:spcAft>
              <a:buSzPts val="1600"/>
              <a:buChar char="▪"/>
              <a:defRPr sz="1600"/>
            </a:lvl3pPr>
            <a:lvl4pPr indent="-330200" lvl="3" marL="1828800" algn="l">
              <a:lnSpc>
                <a:spcPct val="100000"/>
              </a:lnSpc>
              <a:spcBef>
                <a:spcPts val="400"/>
              </a:spcBef>
              <a:spcAft>
                <a:spcPts val="0"/>
              </a:spcAft>
              <a:buSzPts val="1600"/>
              <a:buChar char="▪"/>
              <a:defRPr sz="1600"/>
            </a:lvl4pPr>
            <a:lvl5pPr indent="-330200" lvl="4" marL="2286000" algn="l">
              <a:lnSpc>
                <a:spcPct val="100000"/>
              </a:lnSpc>
              <a:spcBef>
                <a:spcPts val="400"/>
              </a:spcBef>
              <a:spcAft>
                <a:spcPts val="0"/>
              </a:spcAft>
              <a:buSzPts val="1600"/>
              <a:buChar char="▪"/>
              <a:defRPr sz="1600"/>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45" name="Google Shape;145;p20"/>
          <p:cNvSpPr txBox="1"/>
          <p:nvPr>
            <p:ph idx="10" type="dt"/>
          </p:nvPr>
        </p:nvSpPr>
        <p:spPr>
          <a:xfrm>
            <a:off x="6834126" y="6446838"/>
            <a:ext cx="258485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solidFill>
                  <a:srgbClr val="3F3F3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p20"/>
          <p:cNvSpPr txBox="1"/>
          <p:nvPr>
            <p:ph idx="11" type="ftr"/>
          </p:nvPr>
        </p:nvSpPr>
        <p:spPr>
          <a:xfrm>
            <a:off x="1097279" y="6446838"/>
            <a:ext cx="484632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rgbClr val="3F3F3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7" name="Google Shape;147;p20"/>
          <p:cNvSpPr txBox="1"/>
          <p:nvPr>
            <p:ph idx="12" type="sldNum"/>
          </p:nvPr>
        </p:nvSpPr>
        <p:spPr>
          <a:xfrm>
            <a:off x="10375670" y="6446838"/>
            <a:ext cx="78001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b="0" i="0" sz="1050" u="none" cap="none" strike="noStrike">
                <a:solidFill>
                  <a:srgbClr val="3F3F3F"/>
                </a:solidFill>
                <a:latin typeface="Calibri"/>
                <a:ea typeface="Calibri"/>
                <a:cs typeface="Calibri"/>
                <a:sym typeface="Calibri"/>
              </a:defRPr>
            </a:lvl1pPr>
            <a:lvl2pPr indent="0" lvl="1" marL="0" marR="0" algn="r">
              <a:spcBef>
                <a:spcPts val="0"/>
              </a:spcBef>
              <a:buNone/>
              <a:defRPr b="0" i="0" sz="1050" u="none" cap="none" strike="noStrike">
                <a:solidFill>
                  <a:srgbClr val="3F3F3F"/>
                </a:solidFill>
                <a:latin typeface="Calibri"/>
                <a:ea typeface="Calibri"/>
                <a:cs typeface="Calibri"/>
                <a:sym typeface="Calibri"/>
              </a:defRPr>
            </a:lvl2pPr>
            <a:lvl3pPr indent="0" lvl="2" marL="0" marR="0" algn="r">
              <a:spcBef>
                <a:spcPts val="0"/>
              </a:spcBef>
              <a:buNone/>
              <a:defRPr b="0" i="0" sz="1050" u="none" cap="none" strike="noStrike">
                <a:solidFill>
                  <a:srgbClr val="3F3F3F"/>
                </a:solidFill>
                <a:latin typeface="Calibri"/>
                <a:ea typeface="Calibri"/>
                <a:cs typeface="Calibri"/>
                <a:sym typeface="Calibri"/>
              </a:defRPr>
            </a:lvl3pPr>
            <a:lvl4pPr indent="0" lvl="3" marL="0" marR="0" algn="r">
              <a:spcBef>
                <a:spcPts val="0"/>
              </a:spcBef>
              <a:buNone/>
              <a:defRPr b="0" i="0" sz="1050" u="none" cap="none" strike="noStrike">
                <a:solidFill>
                  <a:srgbClr val="3F3F3F"/>
                </a:solidFill>
                <a:latin typeface="Calibri"/>
                <a:ea typeface="Calibri"/>
                <a:cs typeface="Calibri"/>
                <a:sym typeface="Calibri"/>
              </a:defRPr>
            </a:lvl4pPr>
            <a:lvl5pPr indent="0" lvl="4" marL="0" marR="0" algn="r">
              <a:spcBef>
                <a:spcPts val="0"/>
              </a:spcBef>
              <a:buNone/>
              <a:defRPr b="0" i="0" sz="1050" u="none" cap="none" strike="noStrike">
                <a:solidFill>
                  <a:srgbClr val="3F3F3F"/>
                </a:solidFill>
                <a:latin typeface="Calibri"/>
                <a:ea typeface="Calibri"/>
                <a:cs typeface="Calibri"/>
                <a:sym typeface="Calibri"/>
              </a:defRPr>
            </a:lvl5pPr>
            <a:lvl6pPr indent="0" lvl="5" marL="0" marR="0" algn="r">
              <a:spcBef>
                <a:spcPts val="0"/>
              </a:spcBef>
              <a:buNone/>
              <a:defRPr b="0" i="0" sz="1050" u="none" cap="none" strike="noStrike">
                <a:solidFill>
                  <a:srgbClr val="3F3F3F"/>
                </a:solidFill>
                <a:latin typeface="Calibri"/>
                <a:ea typeface="Calibri"/>
                <a:cs typeface="Calibri"/>
                <a:sym typeface="Calibri"/>
              </a:defRPr>
            </a:lvl6pPr>
            <a:lvl7pPr indent="0" lvl="6" marL="0" marR="0" algn="r">
              <a:spcBef>
                <a:spcPts val="0"/>
              </a:spcBef>
              <a:buNone/>
              <a:defRPr b="0" i="0" sz="1050" u="none" cap="none" strike="noStrike">
                <a:solidFill>
                  <a:srgbClr val="3F3F3F"/>
                </a:solidFill>
                <a:latin typeface="Calibri"/>
                <a:ea typeface="Calibri"/>
                <a:cs typeface="Calibri"/>
                <a:sym typeface="Calibri"/>
              </a:defRPr>
            </a:lvl7pPr>
            <a:lvl8pPr indent="0" lvl="7" marL="0" marR="0" algn="r">
              <a:spcBef>
                <a:spcPts val="0"/>
              </a:spcBef>
              <a:buNone/>
              <a:defRPr b="0" i="0" sz="1050" u="none" cap="none" strike="noStrike">
                <a:solidFill>
                  <a:srgbClr val="3F3F3F"/>
                </a:solidFill>
                <a:latin typeface="Calibri"/>
                <a:ea typeface="Calibri"/>
                <a:cs typeface="Calibri"/>
                <a:sym typeface="Calibri"/>
              </a:defRPr>
            </a:lvl8pPr>
            <a:lvl9pPr indent="0" lvl="8" marL="0" marR="0" algn="r">
              <a:spcBef>
                <a:spcPts val="0"/>
              </a:spcBef>
              <a:buNone/>
              <a:defRPr b="0" i="0" sz="1050" u="none" cap="none" strike="noStrike">
                <a:solidFill>
                  <a:srgbClr val="3F3F3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
        <p:nvSpPr>
          <p:cNvPr id="148" name="Google Shape;148;p20"/>
          <p:cNvSpPr/>
          <p:nvPr/>
        </p:nvSpPr>
        <p:spPr>
          <a:xfrm>
            <a:off x="4370251" y="2322780"/>
            <a:ext cx="1348378" cy="1218664"/>
          </a:xfrm>
          <a:prstGeom prst="rect">
            <a:avLst/>
          </a:prstGeom>
          <a:solidFill>
            <a:srgbClr val="84B2F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ontenuto con didascalia" showMasterSp="0">
  <p:cSld name="4_Contenuto con didascalia">
    <p:spTree>
      <p:nvGrpSpPr>
        <p:cNvPr id="149" name="Shape 149"/>
        <p:cNvGrpSpPr/>
        <p:nvPr/>
      </p:nvGrpSpPr>
      <p:grpSpPr>
        <a:xfrm>
          <a:off x="0" y="0"/>
          <a:ext cx="0" cy="0"/>
          <a:chOff x="0" y="0"/>
          <a:chExt cx="0" cy="0"/>
        </a:xfrm>
      </p:grpSpPr>
      <p:sp>
        <p:nvSpPr>
          <p:cNvPr id="150" name="Google Shape;150;p21"/>
          <p:cNvSpPr/>
          <p:nvPr/>
        </p:nvSpPr>
        <p:spPr>
          <a:xfrm>
            <a:off x="7448550" y="0"/>
            <a:ext cx="2857500" cy="6858000"/>
          </a:xfrm>
          <a:prstGeom prst="parallelogram">
            <a:avLst>
              <a:gd fmla="val 0" name="adj"/>
            </a:avLst>
          </a:prstGeom>
          <a:solidFill>
            <a:srgbClr val="F2F2F2">
              <a:alpha val="2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51" name="Google Shape;151;p21"/>
          <p:cNvSpPr/>
          <p:nvPr/>
        </p:nvSpPr>
        <p:spPr>
          <a:xfrm>
            <a:off x="4654312" y="507333"/>
            <a:ext cx="7537688" cy="4849559"/>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52" name="Google Shape;152;p21"/>
          <p:cNvSpPr/>
          <p:nvPr/>
        </p:nvSpPr>
        <p:spPr>
          <a:xfrm>
            <a:off x="16" y="0"/>
            <a:ext cx="4654296" cy="5864225"/>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21"/>
          <p:cNvSpPr txBox="1"/>
          <p:nvPr>
            <p:ph type="title"/>
          </p:nvPr>
        </p:nvSpPr>
        <p:spPr>
          <a:xfrm>
            <a:off x="1092200" y="1885125"/>
            <a:ext cx="3068833" cy="20939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4400"/>
              <a:buFont typeface="Calibri"/>
              <a:buNone/>
              <a:defRPr b="1" i="0" sz="4400">
                <a:solidFill>
                  <a:srgbClr val="FFFFFF"/>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4" name="Google Shape;154;p21"/>
          <p:cNvSpPr txBox="1"/>
          <p:nvPr>
            <p:ph idx="1" type="body"/>
          </p:nvPr>
        </p:nvSpPr>
        <p:spPr>
          <a:xfrm>
            <a:off x="6518529" y="943430"/>
            <a:ext cx="4654296" cy="3977366"/>
          </a:xfrm>
          <a:prstGeom prst="rect">
            <a:avLst/>
          </a:prstGeom>
          <a:noFill/>
          <a:ln>
            <a:noFill/>
          </a:ln>
        </p:spPr>
        <p:txBody>
          <a:bodyPr anchorCtr="0" anchor="ctr" bIns="45700" lIns="0" spcFirstLastPara="1" rIns="0" wrap="square" tIns="45700">
            <a:normAutofit/>
          </a:bodyPr>
          <a:lstStyle>
            <a:lvl1pPr indent="-381000" lvl="0" marL="457200" algn="l">
              <a:lnSpc>
                <a:spcPct val="100000"/>
              </a:lnSpc>
              <a:spcBef>
                <a:spcPts val="1200"/>
              </a:spcBef>
              <a:spcAft>
                <a:spcPts val="0"/>
              </a:spcAft>
              <a:buSzPts val="2400"/>
              <a:buChar char="▪"/>
              <a:defRPr sz="2400"/>
            </a:lvl1pPr>
            <a:lvl2pPr indent="-355600" lvl="1" marL="914400" algn="l">
              <a:lnSpc>
                <a:spcPct val="100000"/>
              </a:lnSpc>
              <a:spcBef>
                <a:spcPts val="200"/>
              </a:spcBef>
              <a:spcAft>
                <a:spcPts val="0"/>
              </a:spcAft>
              <a:buSzPts val="2000"/>
              <a:buChar char="▪"/>
              <a:defRPr sz="2000"/>
            </a:lvl2pPr>
            <a:lvl3pPr indent="-330200" lvl="2" marL="1371600" algn="l">
              <a:lnSpc>
                <a:spcPct val="100000"/>
              </a:lnSpc>
              <a:spcBef>
                <a:spcPts val="400"/>
              </a:spcBef>
              <a:spcAft>
                <a:spcPts val="0"/>
              </a:spcAft>
              <a:buSzPts val="1600"/>
              <a:buChar char="▪"/>
              <a:defRPr sz="1600"/>
            </a:lvl3pPr>
            <a:lvl4pPr indent="-330200" lvl="3" marL="1828800" algn="l">
              <a:lnSpc>
                <a:spcPct val="100000"/>
              </a:lnSpc>
              <a:spcBef>
                <a:spcPts val="400"/>
              </a:spcBef>
              <a:spcAft>
                <a:spcPts val="0"/>
              </a:spcAft>
              <a:buSzPts val="1600"/>
              <a:buChar char="▪"/>
              <a:defRPr sz="1600"/>
            </a:lvl4pPr>
            <a:lvl5pPr indent="-330200" lvl="4" marL="2286000" algn="l">
              <a:lnSpc>
                <a:spcPct val="100000"/>
              </a:lnSpc>
              <a:spcBef>
                <a:spcPts val="400"/>
              </a:spcBef>
              <a:spcAft>
                <a:spcPts val="0"/>
              </a:spcAft>
              <a:buSzPts val="1600"/>
              <a:buChar char="▪"/>
              <a:defRPr sz="1600"/>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55" name="Google Shape;155;p21"/>
          <p:cNvSpPr txBox="1"/>
          <p:nvPr>
            <p:ph idx="10" type="dt"/>
          </p:nvPr>
        </p:nvSpPr>
        <p:spPr>
          <a:xfrm>
            <a:off x="6834126" y="6446838"/>
            <a:ext cx="258485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solidFill>
                  <a:srgbClr val="3F3F3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6" name="Google Shape;156;p21"/>
          <p:cNvSpPr txBox="1"/>
          <p:nvPr>
            <p:ph idx="11" type="ftr"/>
          </p:nvPr>
        </p:nvSpPr>
        <p:spPr>
          <a:xfrm>
            <a:off x="1097279" y="6446838"/>
            <a:ext cx="484632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rgbClr val="3F3F3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7" name="Google Shape;157;p21"/>
          <p:cNvSpPr txBox="1"/>
          <p:nvPr>
            <p:ph idx="12" type="sldNum"/>
          </p:nvPr>
        </p:nvSpPr>
        <p:spPr>
          <a:xfrm>
            <a:off x="10375670" y="6446838"/>
            <a:ext cx="78001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b="0" i="0" sz="1050" u="none" cap="none" strike="noStrike">
                <a:solidFill>
                  <a:srgbClr val="3F3F3F"/>
                </a:solidFill>
                <a:latin typeface="Calibri"/>
                <a:ea typeface="Calibri"/>
                <a:cs typeface="Calibri"/>
                <a:sym typeface="Calibri"/>
              </a:defRPr>
            </a:lvl1pPr>
            <a:lvl2pPr indent="0" lvl="1" marL="0" marR="0" algn="r">
              <a:spcBef>
                <a:spcPts val="0"/>
              </a:spcBef>
              <a:buNone/>
              <a:defRPr b="0" i="0" sz="1050" u="none" cap="none" strike="noStrike">
                <a:solidFill>
                  <a:srgbClr val="3F3F3F"/>
                </a:solidFill>
                <a:latin typeface="Calibri"/>
                <a:ea typeface="Calibri"/>
                <a:cs typeface="Calibri"/>
                <a:sym typeface="Calibri"/>
              </a:defRPr>
            </a:lvl2pPr>
            <a:lvl3pPr indent="0" lvl="2" marL="0" marR="0" algn="r">
              <a:spcBef>
                <a:spcPts val="0"/>
              </a:spcBef>
              <a:buNone/>
              <a:defRPr b="0" i="0" sz="1050" u="none" cap="none" strike="noStrike">
                <a:solidFill>
                  <a:srgbClr val="3F3F3F"/>
                </a:solidFill>
                <a:latin typeface="Calibri"/>
                <a:ea typeface="Calibri"/>
                <a:cs typeface="Calibri"/>
                <a:sym typeface="Calibri"/>
              </a:defRPr>
            </a:lvl3pPr>
            <a:lvl4pPr indent="0" lvl="3" marL="0" marR="0" algn="r">
              <a:spcBef>
                <a:spcPts val="0"/>
              </a:spcBef>
              <a:buNone/>
              <a:defRPr b="0" i="0" sz="1050" u="none" cap="none" strike="noStrike">
                <a:solidFill>
                  <a:srgbClr val="3F3F3F"/>
                </a:solidFill>
                <a:latin typeface="Calibri"/>
                <a:ea typeface="Calibri"/>
                <a:cs typeface="Calibri"/>
                <a:sym typeface="Calibri"/>
              </a:defRPr>
            </a:lvl4pPr>
            <a:lvl5pPr indent="0" lvl="4" marL="0" marR="0" algn="r">
              <a:spcBef>
                <a:spcPts val="0"/>
              </a:spcBef>
              <a:buNone/>
              <a:defRPr b="0" i="0" sz="1050" u="none" cap="none" strike="noStrike">
                <a:solidFill>
                  <a:srgbClr val="3F3F3F"/>
                </a:solidFill>
                <a:latin typeface="Calibri"/>
                <a:ea typeface="Calibri"/>
                <a:cs typeface="Calibri"/>
                <a:sym typeface="Calibri"/>
              </a:defRPr>
            </a:lvl5pPr>
            <a:lvl6pPr indent="0" lvl="5" marL="0" marR="0" algn="r">
              <a:spcBef>
                <a:spcPts val="0"/>
              </a:spcBef>
              <a:buNone/>
              <a:defRPr b="0" i="0" sz="1050" u="none" cap="none" strike="noStrike">
                <a:solidFill>
                  <a:srgbClr val="3F3F3F"/>
                </a:solidFill>
                <a:latin typeface="Calibri"/>
                <a:ea typeface="Calibri"/>
                <a:cs typeface="Calibri"/>
                <a:sym typeface="Calibri"/>
              </a:defRPr>
            </a:lvl6pPr>
            <a:lvl7pPr indent="0" lvl="6" marL="0" marR="0" algn="r">
              <a:spcBef>
                <a:spcPts val="0"/>
              </a:spcBef>
              <a:buNone/>
              <a:defRPr b="0" i="0" sz="1050" u="none" cap="none" strike="noStrike">
                <a:solidFill>
                  <a:srgbClr val="3F3F3F"/>
                </a:solidFill>
                <a:latin typeface="Calibri"/>
                <a:ea typeface="Calibri"/>
                <a:cs typeface="Calibri"/>
                <a:sym typeface="Calibri"/>
              </a:defRPr>
            </a:lvl7pPr>
            <a:lvl8pPr indent="0" lvl="7" marL="0" marR="0" algn="r">
              <a:spcBef>
                <a:spcPts val="0"/>
              </a:spcBef>
              <a:buNone/>
              <a:defRPr b="0" i="0" sz="1050" u="none" cap="none" strike="noStrike">
                <a:solidFill>
                  <a:srgbClr val="3F3F3F"/>
                </a:solidFill>
                <a:latin typeface="Calibri"/>
                <a:ea typeface="Calibri"/>
                <a:cs typeface="Calibri"/>
                <a:sym typeface="Calibri"/>
              </a:defRPr>
            </a:lvl8pPr>
            <a:lvl9pPr indent="0" lvl="8" marL="0" marR="0" algn="r">
              <a:spcBef>
                <a:spcPts val="0"/>
              </a:spcBef>
              <a:buNone/>
              <a:defRPr b="0" i="0" sz="1050" u="none" cap="none" strike="noStrike">
                <a:solidFill>
                  <a:srgbClr val="3F3F3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
        <p:nvSpPr>
          <p:cNvPr id="158" name="Google Shape;158;p21"/>
          <p:cNvSpPr/>
          <p:nvPr/>
        </p:nvSpPr>
        <p:spPr>
          <a:xfrm>
            <a:off x="4370251" y="2322780"/>
            <a:ext cx="1348378" cy="1218664"/>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magine con didascalia" showMasterSp="0" type="picTx">
  <p:cSld name="PICTURE_WITH_CAPTION_TEXT">
    <p:spTree>
      <p:nvGrpSpPr>
        <p:cNvPr id="159" name="Shape 159"/>
        <p:cNvGrpSpPr/>
        <p:nvPr/>
      </p:nvGrpSpPr>
      <p:grpSpPr>
        <a:xfrm>
          <a:off x="0" y="0"/>
          <a:ext cx="0" cy="0"/>
          <a:chOff x="0" y="0"/>
          <a:chExt cx="0" cy="0"/>
        </a:xfrm>
      </p:grpSpPr>
      <p:sp>
        <p:nvSpPr>
          <p:cNvPr id="160" name="Google Shape;160;p22"/>
          <p:cNvSpPr/>
          <p:nvPr/>
        </p:nvSpPr>
        <p:spPr>
          <a:xfrm>
            <a:off x="0" y="4578350"/>
            <a:ext cx="12188825" cy="2279650"/>
          </a:xfrm>
          <a:prstGeom prst="rect">
            <a:avLst/>
          </a:prstGeom>
          <a:solidFill>
            <a:srgbClr val="0037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22"/>
          <p:cNvSpPr/>
          <p:nvPr>
            <p:ph idx="2" type="pic"/>
          </p:nvPr>
        </p:nvSpPr>
        <p:spPr>
          <a:xfrm>
            <a:off x="15" y="0"/>
            <a:ext cx="12191985" cy="4578350"/>
          </a:xfrm>
          <a:prstGeom prst="rect">
            <a:avLst/>
          </a:prstGeom>
          <a:solidFill>
            <a:schemeClr val="lt1"/>
          </a:solidFill>
          <a:ln>
            <a:noFill/>
          </a:ln>
        </p:spPr>
      </p:sp>
      <p:sp>
        <p:nvSpPr>
          <p:cNvPr id="162" name="Google Shape;162;p22"/>
          <p:cNvSpPr txBox="1"/>
          <p:nvPr>
            <p:ph type="title"/>
          </p:nvPr>
        </p:nvSpPr>
        <p:spPr>
          <a:xfrm>
            <a:off x="1097279" y="4799362"/>
            <a:ext cx="10113645" cy="743682"/>
          </a:xfrm>
          <a:prstGeom prst="rect">
            <a:avLst/>
          </a:prstGeom>
          <a:noFill/>
          <a:ln>
            <a:noFill/>
          </a:ln>
        </p:spPr>
        <p:txBody>
          <a:bodyPr anchorCtr="0" anchor="b" bIns="0" lIns="91425" spcFirstLastPara="1" rIns="91425" wrap="square" tIns="0">
            <a:noAutofit/>
          </a:bodyPr>
          <a:lstStyle>
            <a:lvl1pPr lvl="0" algn="ctr">
              <a:lnSpc>
                <a:spcPct val="90000"/>
              </a:lnSpc>
              <a:spcBef>
                <a:spcPts val="0"/>
              </a:spcBef>
              <a:spcAft>
                <a:spcPts val="0"/>
              </a:spcAft>
              <a:buClr>
                <a:srgbClr val="FFFFFF"/>
              </a:buClr>
              <a:buSzPts val="4400"/>
              <a:buFont typeface="Calibri"/>
              <a:buNone/>
              <a:defRPr b="1" sz="44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3" name="Google Shape;163;p22"/>
          <p:cNvSpPr txBox="1"/>
          <p:nvPr>
            <p:ph idx="1" type="body"/>
          </p:nvPr>
        </p:nvSpPr>
        <p:spPr>
          <a:xfrm>
            <a:off x="1097279" y="5715000"/>
            <a:ext cx="10113264" cy="609600"/>
          </a:xfrm>
          <a:prstGeom prst="rect">
            <a:avLst/>
          </a:prstGeom>
          <a:noFill/>
          <a:ln>
            <a:noFill/>
          </a:ln>
        </p:spPr>
        <p:txBody>
          <a:bodyPr anchorCtr="0" anchor="t" bIns="0" lIns="91425" spcFirstLastPara="1" rIns="91425" wrap="square" tIns="0">
            <a:normAutofit/>
          </a:bodyPr>
          <a:lstStyle>
            <a:lvl1pPr indent="-228600" lvl="0" marL="457200" algn="l">
              <a:lnSpc>
                <a:spcPct val="100000"/>
              </a:lnSpc>
              <a:spcBef>
                <a:spcPts val="0"/>
              </a:spcBef>
              <a:spcAft>
                <a:spcPts val="0"/>
              </a:spcAft>
              <a:buSzPts val="1800"/>
              <a:buNone/>
              <a:defRPr sz="1800">
                <a:solidFill>
                  <a:srgbClr val="FFFFFF"/>
                </a:solidFill>
              </a:defRPr>
            </a:lvl1pPr>
            <a:lvl2pPr indent="-228600" lvl="1" marL="914400" algn="l">
              <a:lnSpc>
                <a:spcPct val="100000"/>
              </a:lnSpc>
              <a:spcBef>
                <a:spcPts val="600"/>
              </a:spcBef>
              <a:spcAft>
                <a:spcPts val="0"/>
              </a:spcAft>
              <a:buSzPts val="1200"/>
              <a:buNone/>
              <a:defRPr sz="1200"/>
            </a:lvl2pPr>
            <a:lvl3pPr indent="-228600" lvl="2" marL="1371600" algn="l">
              <a:lnSpc>
                <a:spcPct val="100000"/>
              </a:lnSpc>
              <a:spcBef>
                <a:spcPts val="400"/>
              </a:spcBef>
              <a:spcAft>
                <a:spcPts val="0"/>
              </a:spcAft>
              <a:buSzPts val="1000"/>
              <a:buNone/>
              <a:defRPr sz="1000"/>
            </a:lvl3pPr>
            <a:lvl4pPr indent="-228600" lvl="3" marL="1828800" algn="l">
              <a:lnSpc>
                <a:spcPct val="100000"/>
              </a:lnSpc>
              <a:spcBef>
                <a:spcPts val="400"/>
              </a:spcBef>
              <a:spcAft>
                <a:spcPts val="0"/>
              </a:spcAft>
              <a:buSzPts val="900"/>
              <a:buNone/>
              <a:defRPr sz="900"/>
            </a:lvl4pPr>
            <a:lvl5pPr indent="-228600" lvl="4" marL="2286000" algn="l">
              <a:lnSpc>
                <a:spcPct val="10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164" name="Google Shape;164;p22"/>
          <p:cNvSpPr txBox="1"/>
          <p:nvPr>
            <p:ph idx="10" type="dt"/>
          </p:nvPr>
        </p:nvSpPr>
        <p:spPr>
          <a:xfrm>
            <a:off x="6834126" y="6446838"/>
            <a:ext cx="258485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5" name="Google Shape;165;p22"/>
          <p:cNvSpPr txBox="1"/>
          <p:nvPr>
            <p:ph idx="11" type="ftr"/>
          </p:nvPr>
        </p:nvSpPr>
        <p:spPr>
          <a:xfrm>
            <a:off x="1097279" y="6446838"/>
            <a:ext cx="681826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6" name="Google Shape;166;p22"/>
          <p:cNvSpPr txBox="1"/>
          <p:nvPr>
            <p:ph idx="12" type="sldNum"/>
          </p:nvPr>
        </p:nvSpPr>
        <p:spPr>
          <a:xfrm>
            <a:off x="10375670" y="6446838"/>
            <a:ext cx="78001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b="0" i="0" sz="1050" u="none" cap="none" strike="noStrike">
                <a:solidFill>
                  <a:schemeClr val="lt1"/>
                </a:solidFill>
                <a:latin typeface="Calibri"/>
                <a:ea typeface="Calibri"/>
                <a:cs typeface="Calibri"/>
                <a:sym typeface="Calibri"/>
              </a:defRPr>
            </a:lvl1pPr>
            <a:lvl2pPr indent="0" lvl="1" marL="0" marR="0" algn="r">
              <a:spcBef>
                <a:spcPts val="0"/>
              </a:spcBef>
              <a:buNone/>
              <a:defRPr b="0" i="0" sz="1050" u="none" cap="none" strike="noStrike">
                <a:solidFill>
                  <a:schemeClr val="lt1"/>
                </a:solidFill>
                <a:latin typeface="Calibri"/>
                <a:ea typeface="Calibri"/>
                <a:cs typeface="Calibri"/>
                <a:sym typeface="Calibri"/>
              </a:defRPr>
            </a:lvl2pPr>
            <a:lvl3pPr indent="0" lvl="2" marL="0" marR="0" algn="r">
              <a:spcBef>
                <a:spcPts val="0"/>
              </a:spcBef>
              <a:buNone/>
              <a:defRPr b="0" i="0" sz="1050" u="none" cap="none" strike="noStrike">
                <a:solidFill>
                  <a:schemeClr val="lt1"/>
                </a:solidFill>
                <a:latin typeface="Calibri"/>
                <a:ea typeface="Calibri"/>
                <a:cs typeface="Calibri"/>
                <a:sym typeface="Calibri"/>
              </a:defRPr>
            </a:lvl3pPr>
            <a:lvl4pPr indent="0" lvl="3" marL="0" marR="0" algn="r">
              <a:spcBef>
                <a:spcPts val="0"/>
              </a:spcBef>
              <a:buNone/>
              <a:defRPr b="0" i="0" sz="1050" u="none" cap="none" strike="noStrike">
                <a:solidFill>
                  <a:schemeClr val="lt1"/>
                </a:solidFill>
                <a:latin typeface="Calibri"/>
                <a:ea typeface="Calibri"/>
                <a:cs typeface="Calibri"/>
                <a:sym typeface="Calibri"/>
              </a:defRPr>
            </a:lvl4pPr>
            <a:lvl5pPr indent="0" lvl="4" marL="0" marR="0" algn="r">
              <a:spcBef>
                <a:spcPts val="0"/>
              </a:spcBef>
              <a:buNone/>
              <a:defRPr b="0" i="0" sz="1050" u="none" cap="none" strike="noStrike">
                <a:solidFill>
                  <a:schemeClr val="lt1"/>
                </a:solidFill>
                <a:latin typeface="Calibri"/>
                <a:ea typeface="Calibri"/>
                <a:cs typeface="Calibri"/>
                <a:sym typeface="Calibri"/>
              </a:defRPr>
            </a:lvl5pPr>
            <a:lvl6pPr indent="0" lvl="5" marL="0" marR="0" algn="r">
              <a:spcBef>
                <a:spcPts val="0"/>
              </a:spcBef>
              <a:buNone/>
              <a:defRPr b="0" i="0" sz="1050" u="none" cap="none" strike="noStrike">
                <a:solidFill>
                  <a:schemeClr val="lt1"/>
                </a:solidFill>
                <a:latin typeface="Calibri"/>
                <a:ea typeface="Calibri"/>
                <a:cs typeface="Calibri"/>
                <a:sym typeface="Calibri"/>
              </a:defRPr>
            </a:lvl6pPr>
            <a:lvl7pPr indent="0" lvl="6" marL="0" marR="0" algn="r">
              <a:spcBef>
                <a:spcPts val="0"/>
              </a:spcBef>
              <a:buNone/>
              <a:defRPr b="0" i="0" sz="1050" u="none" cap="none" strike="noStrike">
                <a:solidFill>
                  <a:schemeClr val="lt1"/>
                </a:solidFill>
                <a:latin typeface="Calibri"/>
                <a:ea typeface="Calibri"/>
                <a:cs typeface="Calibri"/>
                <a:sym typeface="Calibri"/>
              </a:defRPr>
            </a:lvl7pPr>
            <a:lvl8pPr indent="0" lvl="7" marL="0" marR="0" algn="r">
              <a:spcBef>
                <a:spcPts val="0"/>
              </a:spcBef>
              <a:buNone/>
              <a:defRPr b="0" i="0" sz="1050" u="none" cap="none" strike="noStrike">
                <a:solidFill>
                  <a:schemeClr val="lt1"/>
                </a:solidFill>
                <a:latin typeface="Calibri"/>
                <a:ea typeface="Calibri"/>
                <a:cs typeface="Calibri"/>
                <a:sym typeface="Calibri"/>
              </a:defRPr>
            </a:lvl8pPr>
            <a:lvl9pPr indent="0" lvl="8" marL="0" marR="0" algn="r">
              <a:spcBef>
                <a:spcPts val="0"/>
              </a:spcBef>
              <a:buNone/>
              <a:defRPr b="0" i="0" sz="105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
        <p:nvSpPr>
          <p:cNvPr id="167" name="Google Shape;167;p22"/>
          <p:cNvSpPr/>
          <p:nvPr/>
        </p:nvSpPr>
        <p:spPr>
          <a:xfrm>
            <a:off x="3536950" y="4535901"/>
            <a:ext cx="5118100" cy="125666"/>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testo verticale" type="vertTx">
  <p:cSld name="VERTICAL_TEXT">
    <p:spTree>
      <p:nvGrpSpPr>
        <p:cNvPr id="168" name="Shape 168"/>
        <p:cNvGrpSpPr/>
        <p:nvPr/>
      </p:nvGrpSpPr>
      <p:grpSpPr>
        <a:xfrm>
          <a:off x="0" y="0"/>
          <a:ext cx="0" cy="0"/>
          <a:chOff x="0" y="0"/>
          <a:chExt cx="0" cy="0"/>
        </a:xfrm>
      </p:grpSpPr>
      <p:sp>
        <p:nvSpPr>
          <p:cNvPr id="169" name="Google Shape;169;p23"/>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0" name="Google Shape;170;p23"/>
          <p:cNvSpPr txBox="1"/>
          <p:nvPr>
            <p:ph idx="1" type="body"/>
          </p:nvPr>
        </p:nvSpPr>
        <p:spPr>
          <a:xfrm rot="5400000">
            <a:off x="4365302" y="-1040554"/>
            <a:ext cx="3760891" cy="10058400"/>
          </a:xfrm>
          <a:prstGeom prst="rect">
            <a:avLst/>
          </a:prstGeom>
          <a:noFill/>
          <a:ln>
            <a:noFill/>
          </a:ln>
        </p:spPr>
        <p:txBody>
          <a:bodyPr anchorCtr="0" anchor="t" bIns="0" lIns="45700" spcFirstLastPara="1" rIns="45700" wrap="square" tIns="0">
            <a:normAutofit/>
          </a:bodyPr>
          <a:lstStyle>
            <a:lvl1pPr indent="-342900" lvl="0" marL="457200" algn="l">
              <a:lnSpc>
                <a:spcPct val="100000"/>
              </a:lnSpc>
              <a:spcBef>
                <a:spcPts val="1200"/>
              </a:spcBef>
              <a:spcAft>
                <a:spcPts val="0"/>
              </a:spcAft>
              <a:buSzPts val="1800"/>
              <a:buChar char="▪"/>
              <a:defRPr/>
            </a:lvl1pPr>
            <a:lvl2pPr indent="-342900" lvl="1" marL="914400" algn="l">
              <a:lnSpc>
                <a:spcPct val="100000"/>
              </a:lnSpc>
              <a:spcBef>
                <a:spcPts val="200"/>
              </a:spcBef>
              <a:spcAft>
                <a:spcPts val="0"/>
              </a:spcAft>
              <a:buSzPts val="1800"/>
              <a:buChar char="▪"/>
              <a:defRPr/>
            </a:lvl2pPr>
            <a:lvl3pPr indent="-342900" lvl="2" marL="1371600" algn="l">
              <a:lnSpc>
                <a:spcPct val="100000"/>
              </a:lnSpc>
              <a:spcBef>
                <a:spcPts val="400"/>
              </a:spcBef>
              <a:spcAft>
                <a:spcPts val="0"/>
              </a:spcAft>
              <a:buSzPts val="1800"/>
              <a:buChar char="▪"/>
              <a:defRPr/>
            </a:lvl3pPr>
            <a:lvl4pPr indent="-342900" lvl="3" marL="1828800" algn="l">
              <a:lnSpc>
                <a:spcPct val="100000"/>
              </a:lnSpc>
              <a:spcBef>
                <a:spcPts val="400"/>
              </a:spcBef>
              <a:spcAft>
                <a:spcPts val="0"/>
              </a:spcAft>
              <a:buSzPts val="1800"/>
              <a:buChar char="▪"/>
              <a:defRPr/>
            </a:lvl4pPr>
            <a:lvl5pPr indent="-342900" lvl="4" marL="2286000" algn="l">
              <a:lnSpc>
                <a:spcPct val="10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71" name="Google Shape;171;p23"/>
          <p:cNvSpPr txBox="1"/>
          <p:nvPr>
            <p:ph idx="10" type="dt"/>
          </p:nvPr>
        </p:nvSpPr>
        <p:spPr>
          <a:xfrm>
            <a:off x="6834126" y="6446838"/>
            <a:ext cx="258485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2" name="Google Shape;172;p23"/>
          <p:cNvSpPr txBox="1"/>
          <p:nvPr>
            <p:ph idx="11" type="ftr"/>
          </p:nvPr>
        </p:nvSpPr>
        <p:spPr>
          <a:xfrm>
            <a:off x="1097279" y="6446838"/>
            <a:ext cx="484632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3" name="Google Shape;173;p23"/>
          <p:cNvSpPr txBox="1"/>
          <p:nvPr>
            <p:ph idx="12" type="sldNum"/>
          </p:nvPr>
        </p:nvSpPr>
        <p:spPr>
          <a:xfrm>
            <a:off x="10375670" y="6446838"/>
            <a:ext cx="78001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uoto" showMasterSp="0" type="blank">
  <p:cSld name="BLANK">
    <p:spTree>
      <p:nvGrpSpPr>
        <p:cNvPr id="27" name="Shape 27"/>
        <p:cNvGrpSpPr/>
        <p:nvPr/>
      </p:nvGrpSpPr>
      <p:grpSpPr>
        <a:xfrm>
          <a:off x="0" y="0"/>
          <a:ext cx="0" cy="0"/>
          <a:chOff x="0" y="0"/>
          <a:chExt cx="0" cy="0"/>
        </a:xfrm>
      </p:grpSpPr>
      <p:sp>
        <p:nvSpPr>
          <p:cNvPr id="28" name="Google Shape;28;p6"/>
          <p:cNvSpPr/>
          <p:nvPr/>
        </p:nvSpPr>
        <p:spPr>
          <a:xfrm>
            <a:off x="4667250" y="0"/>
            <a:ext cx="2857500" cy="6858000"/>
          </a:xfrm>
          <a:prstGeom prst="parallelogram">
            <a:avLst>
              <a:gd fmla="val 0" name="adj"/>
            </a:avLst>
          </a:prstGeom>
          <a:solidFill>
            <a:srgbClr val="F2F2F2">
              <a:alpha val="2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9" name="Google Shape;29;p6"/>
          <p:cNvSpPr txBox="1"/>
          <p:nvPr>
            <p:ph idx="11" type="ftr"/>
          </p:nvPr>
        </p:nvSpPr>
        <p:spPr>
          <a:xfrm>
            <a:off x="216130" y="6446838"/>
            <a:ext cx="484632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rgbClr val="3F3F3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verticale e testo" showMasterSp="0" type="vertTitleAndTx">
  <p:cSld name="VERTICAL_TITLE_AND_VERTICAL_TEXT">
    <p:spTree>
      <p:nvGrpSpPr>
        <p:cNvPr id="174" name="Shape 174"/>
        <p:cNvGrpSpPr/>
        <p:nvPr/>
      </p:nvGrpSpPr>
      <p:grpSpPr>
        <a:xfrm>
          <a:off x="0" y="0"/>
          <a:ext cx="0" cy="0"/>
          <a:chOff x="0" y="0"/>
          <a:chExt cx="0" cy="0"/>
        </a:xfrm>
      </p:grpSpPr>
      <p:sp>
        <p:nvSpPr>
          <p:cNvPr id="175" name="Google Shape;175;p24"/>
          <p:cNvSpPr txBox="1"/>
          <p:nvPr>
            <p:ph type="title"/>
          </p:nvPr>
        </p:nvSpPr>
        <p:spPr>
          <a:xfrm rot="5400000">
            <a:off x="7683554" y="2387546"/>
            <a:ext cx="4530725" cy="244803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6" name="Google Shape;176;p24"/>
          <p:cNvSpPr txBox="1"/>
          <p:nvPr>
            <p:ph idx="1" type="body"/>
          </p:nvPr>
        </p:nvSpPr>
        <p:spPr>
          <a:xfrm rot="5400000">
            <a:off x="2566989" y="-128588"/>
            <a:ext cx="4530723" cy="7480300"/>
          </a:xfrm>
          <a:prstGeom prst="rect">
            <a:avLst/>
          </a:prstGeom>
          <a:noFill/>
          <a:ln>
            <a:noFill/>
          </a:ln>
        </p:spPr>
        <p:txBody>
          <a:bodyPr anchorCtr="0" anchor="t" bIns="0" lIns="45700" spcFirstLastPara="1" rIns="45700" wrap="square" tIns="0">
            <a:normAutofit/>
          </a:bodyPr>
          <a:lstStyle>
            <a:lvl1pPr indent="-342900" lvl="0" marL="457200" algn="l">
              <a:lnSpc>
                <a:spcPct val="100000"/>
              </a:lnSpc>
              <a:spcBef>
                <a:spcPts val="1200"/>
              </a:spcBef>
              <a:spcAft>
                <a:spcPts val="0"/>
              </a:spcAft>
              <a:buSzPts val="1800"/>
              <a:buChar char="▪"/>
              <a:defRPr/>
            </a:lvl1pPr>
            <a:lvl2pPr indent="-342900" lvl="1" marL="914400" algn="l">
              <a:lnSpc>
                <a:spcPct val="100000"/>
              </a:lnSpc>
              <a:spcBef>
                <a:spcPts val="200"/>
              </a:spcBef>
              <a:spcAft>
                <a:spcPts val="0"/>
              </a:spcAft>
              <a:buSzPts val="1800"/>
              <a:buChar char="▪"/>
              <a:defRPr/>
            </a:lvl2pPr>
            <a:lvl3pPr indent="-342900" lvl="2" marL="1371600" algn="l">
              <a:lnSpc>
                <a:spcPct val="100000"/>
              </a:lnSpc>
              <a:spcBef>
                <a:spcPts val="400"/>
              </a:spcBef>
              <a:spcAft>
                <a:spcPts val="0"/>
              </a:spcAft>
              <a:buSzPts val="1800"/>
              <a:buChar char="▪"/>
              <a:defRPr/>
            </a:lvl3pPr>
            <a:lvl4pPr indent="-342900" lvl="3" marL="1828800" algn="l">
              <a:lnSpc>
                <a:spcPct val="100000"/>
              </a:lnSpc>
              <a:spcBef>
                <a:spcPts val="400"/>
              </a:spcBef>
              <a:spcAft>
                <a:spcPts val="0"/>
              </a:spcAft>
              <a:buSzPts val="1800"/>
              <a:buChar char="▪"/>
              <a:defRPr/>
            </a:lvl4pPr>
            <a:lvl5pPr indent="-342900" lvl="4" marL="2286000" algn="l">
              <a:lnSpc>
                <a:spcPct val="10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77" name="Google Shape;177;p24"/>
          <p:cNvSpPr txBox="1"/>
          <p:nvPr>
            <p:ph idx="10" type="dt"/>
          </p:nvPr>
        </p:nvSpPr>
        <p:spPr>
          <a:xfrm>
            <a:off x="6834126" y="6446838"/>
            <a:ext cx="258485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8" name="Google Shape;178;p24"/>
          <p:cNvSpPr txBox="1"/>
          <p:nvPr>
            <p:ph idx="11" type="ftr"/>
          </p:nvPr>
        </p:nvSpPr>
        <p:spPr>
          <a:xfrm>
            <a:off x="1097279" y="6446838"/>
            <a:ext cx="484632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9" name="Google Shape;179;p24"/>
          <p:cNvSpPr txBox="1"/>
          <p:nvPr>
            <p:ph idx="12" type="sldNum"/>
          </p:nvPr>
        </p:nvSpPr>
        <p:spPr>
          <a:xfrm>
            <a:off x="10375670" y="6446838"/>
            <a:ext cx="78001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
        <p:nvSpPr>
          <p:cNvPr id="180" name="Google Shape;180;p24"/>
          <p:cNvSpPr/>
          <p:nvPr/>
        </p:nvSpPr>
        <p:spPr>
          <a:xfrm rot="-5400000">
            <a:off x="8871481" y="-146580"/>
            <a:ext cx="1036320" cy="1329481"/>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titolo" showMasterSp="0">
  <p:cSld name="Diapositiva titolo">
    <p:spTree>
      <p:nvGrpSpPr>
        <p:cNvPr id="30" name="Shape 30"/>
        <p:cNvGrpSpPr/>
        <p:nvPr/>
      </p:nvGrpSpPr>
      <p:grpSpPr>
        <a:xfrm>
          <a:off x="0" y="0"/>
          <a:ext cx="0" cy="0"/>
          <a:chOff x="0" y="0"/>
          <a:chExt cx="0" cy="0"/>
        </a:xfrm>
      </p:grpSpPr>
      <p:sp>
        <p:nvSpPr>
          <p:cNvPr id="31" name="Google Shape;31;p7"/>
          <p:cNvSpPr/>
          <p:nvPr>
            <p:ph idx="2" type="pic"/>
          </p:nvPr>
        </p:nvSpPr>
        <p:spPr>
          <a:xfrm>
            <a:off x="0" y="0"/>
            <a:ext cx="12192000" cy="6858000"/>
          </a:xfrm>
          <a:prstGeom prst="rect">
            <a:avLst/>
          </a:prstGeom>
          <a:noFill/>
          <a:ln>
            <a:noFill/>
          </a:ln>
        </p:spPr>
      </p:sp>
      <p:sp>
        <p:nvSpPr>
          <p:cNvPr id="32" name="Google Shape;32;p7"/>
          <p:cNvSpPr txBox="1"/>
          <p:nvPr>
            <p:ph idx="10" type="dt"/>
          </p:nvPr>
        </p:nvSpPr>
        <p:spPr>
          <a:xfrm>
            <a:off x="6834126" y="6446838"/>
            <a:ext cx="258485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7"/>
          <p:cNvSpPr txBox="1"/>
          <p:nvPr>
            <p:ph idx="11" type="ftr"/>
          </p:nvPr>
        </p:nvSpPr>
        <p:spPr>
          <a:xfrm>
            <a:off x="1097279" y="6446838"/>
            <a:ext cx="484632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7"/>
          <p:cNvSpPr txBox="1"/>
          <p:nvPr>
            <p:ph idx="12" type="sldNum"/>
          </p:nvPr>
        </p:nvSpPr>
        <p:spPr>
          <a:xfrm>
            <a:off x="10375670" y="6446838"/>
            <a:ext cx="78001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
        <p:nvSpPr>
          <p:cNvPr id="35" name="Google Shape;35;p7"/>
          <p:cNvSpPr txBox="1"/>
          <p:nvPr>
            <p:ph idx="1" type="subTitle"/>
          </p:nvPr>
        </p:nvSpPr>
        <p:spPr>
          <a:xfrm>
            <a:off x="1212850" y="4508500"/>
            <a:ext cx="5118100" cy="1279652"/>
          </a:xfrm>
          <a:prstGeom prst="rect">
            <a:avLst/>
          </a:prstGeom>
          <a:noFill/>
          <a:ln>
            <a:noFill/>
          </a:ln>
        </p:spPr>
        <p:txBody>
          <a:bodyPr anchorCtr="0" anchor="t" bIns="45700" lIns="91425" spcFirstLastPara="1" rIns="91425" wrap="square" tIns="45700">
            <a:normAutofit/>
          </a:bodyPr>
          <a:lstStyle>
            <a:lvl1pPr lvl="0" algn="l">
              <a:lnSpc>
                <a:spcPct val="100000"/>
              </a:lnSpc>
              <a:spcBef>
                <a:spcPts val="1200"/>
              </a:spcBef>
              <a:spcAft>
                <a:spcPts val="0"/>
              </a:spcAft>
              <a:buSzPts val="2400"/>
              <a:buNone/>
              <a:defRPr sz="2400" cap="none">
                <a:solidFill>
                  <a:schemeClr val="lt1"/>
                </a:solidFill>
                <a:latin typeface="Calibri"/>
                <a:ea typeface="Calibri"/>
                <a:cs typeface="Calibri"/>
                <a:sym typeface="Calibri"/>
              </a:defRPr>
            </a:lvl1pPr>
            <a:lvl2pPr lvl="1" algn="ctr">
              <a:lnSpc>
                <a:spcPct val="100000"/>
              </a:lnSpc>
              <a:spcBef>
                <a:spcPts val="200"/>
              </a:spcBef>
              <a:spcAft>
                <a:spcPts val="0"/>
              </a:spcAft>
              <a:buSzPts val="2400"/>
              <a:buNone/>
              <a:defRPr sz="2400"/>
            </a:lvl2pPr>
            <a:lvl3pPr lvl="2" algn="ctr">
              <a:lnSpc>
                <a:spcPct val="100000"/>
              </a:lnSpc>
              <a:spcBef>
                <a:spcPts val="400"/>
              </a:spcBef>
              <a:spcAft>
                <a:spcPts val="0"/>
              </a:spcAft>
              <a:buSzPts val="2400"/>
              <a:buNone/>
              <a:defRPr sz="2400"/>
            </a:lvl3pPr>
            <a:lvl4pPr lvl="3" algn="ctr">
              <a:lnSpc>
                <a:spcPct val="100000"/>
              </a:lnSpc>
              <a:spcBef>
                <a:spcPts val="400"/>
              </a:spcBef>
              <a:spcAft>
                <a:spcPts val="0"/>
              </a:spcAft>
              <a:buSzPts val="2000"/>
              <a:buNone/>
              <a:defRPr sz="2000"/>
            </a:lvl4pPr>
            <a:lvl5pPr lvl="4" algn="ctr">
              <a:lnSpc>
                <a:spcPct val="10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p:txBody>
      </p:sp>
      <p:sp>
        <p:nvSpPr>
          <p:cNvPr id="36" name="Google Shape;36;p7"/>
          <p:cNvSpPr txBox="1"/>
          <p:nvPr>
            <p:ph type="ctrTitle"/>
          </p:nvPr>
        </p:nvSpPr>
        <p:spPr>
          <a:xfrm>
            <a:off x="1212850" y="2057400"/>
            <a:ext cx="5118100" cy="1929066"/>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5400"/>
              <a:buFont typeface="Calibri"/>
              <a:buNone/>
              <a:defRPr b="1" sz="540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contenuto" type="obj">
  <p:cSld name="OBJECT">
    <p:spTree>
      <p:nvGrpSpPr>
        <p:cNvPr id="37" name="Shape 37"/>
        <p:cNvGrpSpPr/>
        <p:nvPr/>
      </p:nvGrpSpPr>
      <p:grpSpPr>
        <a:xfrm>
          <a:off x="0" y="0"/>
          <a:ext cx="0" cy="0"/>
          <a:chOff x="0" y="0"/>
          <a:chExt cx="0" cy="0"/>
        </a:xfrm>
      </p:grpSpPr>
      <p:sp>
        <p:nvSpPr>
          <p:cNvPr id="38" name="Google Shape;38;p8"/>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8"/>
          <p:cNvSpPr txBox="1"/>
          <p:nvPr>
            <p:ph idx="1" type="body"/>
          </p:nvPr>
        </p:nvSpPr>
        <p:spPr>
          <a:xfrm>
            <a:off x="1216548" y="2108201"/>
            <a:ext cx="10058400" cy="3760891"/>
          </a:xfrm>
          <a:prstGeom prst="rect">
            <a:avLst/>
          </a:prstGeom>
          <a:noFill/>
          <a:ln>
            <a:noFill/>
          </a:ln>
        </p:spPr>
        <p:txBody>
          <a:bodyPr anchorCtr="0" anchor="t" bIns="45700" lIns="0" spcFirstLastPara="1" rIns="0" wrap="square" tIns="45700">
            <a:normAutofit/>
          </a:bodyPr>
          <a:lstStyle>
            <a:lvl1pPr indent="-342900" lvl="0" marL="457200" algn="l">
              <a:lnSpc>
                <a:spcPct val="100000"/>
              </a:lnSpc>
              <a:spcBef>
                <a:spcPts val="1200"/>
              </a:spcBef>
              <a:spcAft>
                <a:spcPts val="0"/>
              </a:spcAft>
              <a:buSzPts val="1800"/>
              <a:buChar char="▪"/>
              <a:defRPr/>
            </a:lvl1pPr>
            <a:lvl2pPr indent="-342900" lvl="1" marL="914400" algn="l">
              <a:lnSpc>
                <a:spcPct val="100000"/>
              </a:lnSpc>
              <a:spcBef>
                <a:spcPts val="200"/>
              </a:spcBef>
              <a:spcAft>
                <a:spcPts val="0"/>
              </a:spcAft>
              <a:buSzPts val="1800"/>
              <a:buChar char="▪"/>
              <a:defRPr/>
            </a:lvl2pPr>
            <a:lvl3pPr indent="-342900" lvl="2" marL="1371600" algn="l">
              <a:lnSpc>
                <a:spcPct val="100000"/>
              </a:lnSpc>
              <a:spcBef>
                <a:spcPts val="400"/>
              </a:spcBef>
              <a:spcAft>
                <a:spcPts val="0"/>
              </a:spcAft>
              <a:buSzPts val="1800"/>
              <a:buChar char="▪"/>
              <a:defRPr/>
            </a:lvl3pPr>
            <a:lvl4pPr indent="-342900" lvl="3" marL="1828800" algn="l">
              <a:lnSpc>
                <a:spcPct val="100000"/>
              </a:lnSpc>
              <a:spcBef>
                <a:spcPts val="400"/>
              </a:spcBef>
              <a:spcAft>
                <a:spcPts val="0"/>
              </a:spcAft>
              <a:buSzPts val="1800"/>
              <a:buChar char="▪"/>
              <a:defRPr/>
            </a:lvl4pPr>
            <a:lvl5pPr indent="-342900" lvl="4" marL="2286000" algn="l">
              <a:lnSpc>
                <a:spcPct val="10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0" name="Google Shape;40;p8"/>
          <p:cNvSpPr txBox="1"/>
          <p:nvPr>
            <p:ph idx="10" type="dt"/>
          </p:nvPr>
        </p:nvSpPr>
        <p:spPr>
          <a:xfrm>
            <a:off x="6834126" y="6446838"/>
            <a:ext cx="258485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8"/>
          <p:cNvSpPr txBox="1"/>
          <p:nvPr>
            <p:ph idx="11" type="ftr"/>
          </p:nvPr>
        </p:nvSpPr>
        <p:spPr>
          <a:xfrm>
            <a:off x="1097279" y="6446838"/>
            <a:ext cx="484632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8"/>
          <p:cNvSpPr txBox="1"/>
          <p:nvPr>
            <p:ph idx="12" type="sldNum"/>
          </p:nvPr>
        </p:nvSpPr>
        <p:spPr>
          <a:xfrm>
            <a:off x="10375670" y="6446838"/>
            <a:ext cx="78001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stazione sezione" showMasterSp="0">
  <p:cSld name="Intestazione sezione">
    <p:bg>
      <p:bgPr>
        <a:solidFill>
          <a:schemeClr val="lt1"/>
        </a:solidFill>
      </p:bgPr>
    </p:bg>
    <p:spTree>
      <p:nvGrpSpPr>
        <p:cNvPr id="43" name="Shape 43"/>
        <p:cNvGrpSpPr/>
        <p:nvPr/>
      </p:nvGrpSpPr>
      <p:grpSpPr>
        <a:xfrm>
          <a:off x="0" y="0"/>
          <a:ext cx="0" cy="0"/>
          <a:chOff x="0" y="0"/>
          <a:chExt cx="0" cy="0"/>
        </a:xfrm>
      </p:grpSpPr>
      <p:sp>
        <p:nvSpPr>
          <p:cNvPr id="44" name="Google Shape;44;p9"/>
          <p:cNvSpPr/>
          <p:nvPr/>
        </p:nvSpPr>
        <p:spPr>
          <a:xfrm>
            <a:off x="7972121" y="0"/>
            <a:ext cx="2857500" cy="6858000"/>
          </a:xfrm>
          <a:prstGeom prst="parallelogram">
            <a:avLst>
              <a:gd fmla="val 0" name="adj"/>
            </a:avLst>
          </a:prstGeom>
          <a:solidFill>
            <a:srgbClr val="F2F2F2">
              <a:alpha val="2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5" name="Google Shape;45;p9"/>
          <p:cNvSpPr txBox="1"/>
          <p:nvPr>
            <p:ph idx="10" type="dt"/>
          </p:nvPr>
        </p:nvSpPr>
        <p:spPr>
          <a:xfrm>
            <a:off x="6834126" y="6446838"/>
            <a:ext cx="258485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solidFill>
                  <a:srgbClr val="3F3F3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9"/>
          <p:cNvSpPr txBox="1"/>
          <p:nvPr>
            <p:ph idx="11" type="ftr"/>
          </p:nvPr>
        </p:nvSpPr>
        <p:spPr>
          <a:xfrm>
            <a:off x="1097279" y="6446838"/>
            <a:ext cx="484632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rgbClr val="3F3F3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9"/>
          <p:cNvSpPr txBox="1"/>
          <p:nvPr>
            <p:ph idx="12" type="sldNum"/>
          </p:nvPr>
        </p:nvSpPr>
        <p:spPr>
          <a:xfrm>
            <a:off x="10375670" y="6446838"/>
            <a:ext cx="78001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b="0" i="0" sz="1050" u="none" cap="none" strike="noStrike">
                <a:solidFill>
                  <a:srgbClr val="3F3F3F"/>
                </a:solidFill>
                <a:latin typeface="Calibri"/>
                <a:ea typeface="Calibri"/>
                <a:cs typeface="Calibri"/>
                <a:sym typeface="Calibri"/>
              </a:defRPr>
            </a:lvl1pPr>
            <a:lvl2pPr indent="0" lvl="1" marL="0" marR="0" algn="r">
              <a:spcBef>
                <a:spcPts val="0"/>
              </a:spcBef>
              <a:buNone/>
              <a:defRPr b="0" i="0" sz="1050" u="none" cap="none" strike="noStrike">
                <a:solidFill>
                  <a:srgbClr val="3F3F3F"/>
                </a:solidFill>
                <a:latin typeface="Calibri"/>
                <a:ea typeface="Calibri"/>
                <a:cs typeface="Calibri"/>
                <a:sym typeface="Calibri"/>
              </a:defRPr>
            </a:lvl2pPr>
            <a:lvl3pPr indent="0" lvl="2" marL="0" marR="0" algn="r">
              <a:spcBef>
                <a:spcPts val="0"/>
              </a:spcBef>
              <a:buNone/>
              <a:defRPr b="0" i="0" sz="1050" u="none" cap="none" strike="noStrike">
                <a:solidFill>
                  <a:srgbClr val="3F3F3F"/>
                </a:solidFill>
                <a:latin typeface="Calibri"/>
                <a:ea typeface="Calibri"/>
                <a:cs typeface="Calibri"/>
                <a:sym typeface="Calibri"/>
              </a:defRPr>
            </a:lvl3pPr>
            <a:lvl4pPr indent="0" lvl="3" marL="0" marR="0" algn="r">
              <a:spcBef>
                <a:spcPts val="0"/>
              </a:spcBef>
              <a:buNone/>
              <a:defRPr b="0" i="0" sz="1050" u="none" cap="none" strike="noStrike">
                <a:solidFill>
                  <a:srgbClr val="3F3F3F"/>
                </a:solidFill>
                <a:latin typeface="Calibri"/>
                <a:ea typeface="Calibri"/>
                <a:cs typeface="Calibri"/>
                <a:sym typeface="Calibri"/>
              </a:defRPr>
            </a:lvl4pPr>
            <a:lvl5pPr indent="0" lvl="4" marL="0" marR="0" algn="r">
              <a:spcBef>
                <a:spcPts val="0"/>
              </a:spcBef>
              <a:buNone/>
              <a:defRPr b="0" i="0" sz="1050" u="none" cap="none" strike="noStrike">
                <a:solidFill>
                  <a:srgbClr val="3F3F3F"/>
                </a:solidFill>
                <a:latin typeface="Calibri"/>
                <a:ea typeface="Calibri"/>
                <a:cs typeface="Calibri"/>
                <a:sym typeface="Calibri"/>
              </a:defRPr>
            </a:lvl5pPr>
            <a:lvl6pPr indent="0" lvl="5" marL="0" marR="0" algn="r">
              <a:spcBef>
                <a:spcPts val="0"/>
              </a:spcBef>
              <a:buNone/>
              <a:defRPr b="0" i="0" sz="1050" u="none" cap="none" strike="noStrike">
                <a:solidFill>
                  <a:srgbClr val="3F3F3F"/>
                </a:solidFill>
                <a:latin typeface="Calibri"/>
                <a:ea typeface="Calibri"/>
                <a:cs typeface="Calibri"/>
                <a:sym typeface="Calibri"/>
              </a:defRPr>
            </a:lvl6pPr>
            <a:lvl7pPr indent="0" lvl="6" marL="0" marR="0" algn="r">
              <a:spcBef>
                <a:spcPts val="0"/>
              </a:spcBef>
              <a:buNone/>
              <a:defRPr b="0" i="0" sz="1050" u="none" cap="none" strike="noStrike">
                <a:solidFill>
                  <a:srgbClr val="3F3F3F"/>
                </a:solidFill>
                <a:latin typeface="Calibri"/>
                <a:ea typeface="Calibri"/>
                <a:cs typeface="Calibri"/>
                <a:sym typeface="Calibri"/>
              </a:defRPr>
            </a:lvl7pPr>
            <a:lvl8pPr indent="0" lvl="7" marL="0" marR="0" algn="r">
              <a:spcBef>
                <a:spcPts val="0"/>
              </a:spcBef>
              <a:buNone/>
              <a:defRPr b="0" i="0" sz="1050" u="none" cap="none" strike="noStrike">
                <a:solidFill>
                  <a:srgbClr val="3F3F3F"/>
                </a:solidFill>
                <a:latin typeface="Calibri"/>
                <a:ea typeface="Calibri"/>
                <a:cs typeface="Calibri"/>
                <a:sym typeface="Calibri"/>
              </a:defRPr>
            </a:lvl8pPr>
            <a:lvl9pPr indent="0" lvl="8" marL="0" marR="0" algn="r">
              <a:spcBef>
                <a:spcPts val="0"/>
              </a:spcBef>
              <a:buNone/>
              <a:defRPr b="0" i="0" sz="1050" u="none" cap="none" strike="noStrike">
                <a:solidFill>
                  <a:srgbClr val="3F3F3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
        <p:nvSpPr>
          <p:cNvPr id="48" name="Google Shape;48;p9"/>
          <p:cNvSpPr/>
          <p:nvPr>
            <p:ph idx="2" type="pic"/>
          </p:nvPr>
        </p:nvSpPr>
        <p:spPr>
          <a:xfrm>
            <a:off x="0" y="0"/>
            <a:ext cx="6311900" cy="6858000"/>
          </a:xfrm>
          <a:prstGeom prst="rect">
            <a:avLst/>
          </a:prstGeom>
          <a:noFill/>
          <a:ln>
            <a:noFill/>
          </a:ln>
        </p:spPr>
      </p:sp>
      <p:sp>
        <p:nvSpPr>
          <p:cNvPr id="49" name="Google Shape;49;p9"/>
          <p:cNvSpPr/>
          <p:nvPr/>
        </p:nvSpPr>
        <p:spPr>
          <a:xfrm>
            <a:off x="2451099" y="3568700"/>
            <a:ext cx="8721725" cy="2308225"/>
          </a:xfrm>
          <a:prstGeom prst="rect">
            <a:avLst/>
          </a:prstGeom>
          <a:solidFill>
            <a:schemeClr val="accent1"/>
          </a:solidFill>
          <a:ln>
            <a:noFill/>
          </a:ln>
        </p:spPr>
        <p:txBody>
          <a:bodyPr anchorCtr="0" anchor="b" bIns="45700" lIns="91425" spcFirstLastPara="1" rIns="91425" wrap="square" tIns="45700">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50" name="Google Shape;50;p9"/>
          <p:cNvSpPr txBox="1"/>
          <p:nvPr>
            <p:ph type="title"/>
          </p:nvPr>
        </p:nvSpPr>
        <p:spPr>
          <a:xfrm>
            <a:off x="2641599" y="3746500"/>
            <a:ext cx="8331202" cy="13081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4800"/>
              <a:buFont typeface="Calibri"/>
              <a:buNone/>
              <a:defRPr b="1" sz="480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9"/>
          <p:cNvSpPr txBox="1"/>
          <p:nvPr>
            <p:ph idx="1" type="body"/>
          </p:nvPr>
        </p:nvSpPr>
        <p:spPr>
          <a:xfrm>
            <a:off x="2641600" y="5219700"/>
            <a:ext cx="8331201" cy="58674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200"/>
              </a:spcBef>
              <a:spcAft>
                <a:spcPts val="0"/>
              </a:spcAft>
              <a:buSzPts val="2400"/>
              <a:buNone/>
              <a:defRPr sz="2400" cap="none">
                <a:solidFill>
                  <a:schemeClr val="lt1"/>
                </a:solidFill>
                <a:latin typeface="Calibri"/>
                <a:ea typeface="Calibri"/>
                <a:cs typeface="Calibri"/>
                <a:sym typeface="Calibri"/>
              </a:defRPr>
            </a:lvl1pPr>
            <a:lvl2pPr indent="-228600" lvl="1" marL="914400" algn="l">
              <a:lnSpc>
                <a:spcPct val="100000"/>
              </a:lnSpc>
              <a:spcBef>
                <a:spcPts val="200"/>
              </a:spcBef>
              <a:spcAft>
                <a:spcPts val="0"/>
              </a:spcAft>
              <a:buSzPts val="1800"/>
              <a:buNone/>
              <a:defRPr sz="1800">
                <a:solidFill>
                  <a:srgbClr val="888888"/>
                </a:solidFill>
              </a:defRPr>
            </a:lvl2pPr>
            <a:lvl3pPr indent="-228600" lvl="2" marL="1371600" algn="l">
              <a:lnSpc>
                <a:spcPct val="100000"/>
              </a:lnSpc>
              <a:spcBef>
                <a:spcPts val="400"/>
              </a:spcBef>
              <a:spcAft>
                <a:spcPts val="0"/>
              </a:spcAft>
              <a:buSzPts val="1600"/>
              <a:buNone/>
              <a:defRPr sz="1600">
                <a:solidFill>
                  <a:srgbClr val="888888"/>
                </a:solidFill>
              </a:defRPr>
            </a:lvl3pPr>
            <a:lvl4pPr indent="-228600" lvl="3" marL="1828800" algn="l">
              <a:lnSpc>
                <a:spcPct val="100000"/>
              </a:lnSpc>
              <a:spcBef>
                <a:spcPts val="400"/>
              </a:spcBef>
              <a:spcAft>
                <a:spcPts val="0"/>
              </a:spcAft>
              <a:buSzPts val="1400"/>
              <a:buNone/>
              <a:defRPr sz="1400">
                <a:solidFill>
                  <a:srgbClr val="888888"/>
                </a:solidFill>
              </a:defRPr>
            </a:lvl4pPr>
            <a:lvl5pPr indent="-228600" lvl="4" marL="2286000" algn="l">
              <a:lnSpc>
                <a:spcPct val="100000"/>
              </a:lnSpc>
              <a:spcBef>
                <a:spcPts val="400"/>
              </a:spcBef>
              <a:spcAft>
                <a:spcPts val="0"/>
              </a:spcAft>
              <a:buSzPts val="1400"/>
              <a:buNone/>
              <a:defRPr sz="1400">
                <a:solidFill>
                  <a:srgbClr val="888888"/>
                </a:solidFill>
              </a:defRPr>
            </a:lvl5pPr>
            <a:lvl6pPr indent="-228600" lvl="5" marL="2743200" algn="l">
              <a:lnSpc>
                <a:spcPct val="90000"/>
              </a:lnSpc>
              <a:spcBef>
                <a:spcPts val="400"/>
              </a:spcBef>
              <a:spcAft>
                <a:spcPts val="0"/>
              </a:spcAft>
              <a:buSzPts val="1400"/>
              <a:buNone/>
              <a:defRPr sz="1400">
                <a:solidFill>
                  <a:srgbClr val="888888"/>
                </a:solidFill>
              </a:defRPr>
            </a:lvl6pPr>
            <a:lvl7pPr indent="-228600" lvl="6" marL="3200400" algn="l">
              <a:lnSpc>
                <a:spcPct val="90000"/>
              </a:lnSpc>
              <a:spcBef>
                <a:spcPts val="400"/>
              </a:spcBef>
              <a:spcAft>
                <a:spcPts val="0"/>
              </a:spcAft>
              <a:buSzPts val="1400"/>
              <a:buNone/>
              <a:defRPr sz="1400">
                <a:solidFill>
                  <a:srgbClr val="888888"/>
                </a:solidFill>
              </a:defRPr>
            </a:lvl7pPr>
            <a:lvl8pPr indent="-228600" lvl="7" marL="3657600" algn="l">
              <a:lnSpc>
                <a:spcPct val="90000"/>
              </a:lnSpc>
              <a:spcBef>
                <a:spcPts val="400"/>
              </a:spcBef>
              <a:spcAft>
                <a:spcPts val="0"/>
              </a:spcAft>
              <a:buSzPts val="1400"/>
              <a:buNone/>
              <a:defRPr sz="1400">
                <a:solidFill>
                  <a:srgbClr val="888888"/>
                </a:solidFill>
              </a:defRPr>
            </a:lvl8pPr>
            <a:lvl9pPr indent="-228600" lvl="8" marL="4114800" algn="l">
              <a:lnSpc>
                <a:spcPct val="90000"/>
              </a:lnSpc>
              <a:spcBef>
                <a:spcPts val="400"/>
              </a:spcBef>
              <a:spcAft>
                <a:spcPts val="400"/>
              </a:spcAft>
              <a:buSzPts val="1400"/>
              <a:buNone/>
              <a:defRPr sz="1400">
                <a:solidFill>
                  <a:srgbClr val="888888"/>
                </a:solidFill>
              </a:defRPr>
            </a:lvl9pPr>
          </a:lstStyle>
          <a:p/>
        </p:txBody>
      </p:sp>
      <p:sp>
        <p:nvSpPr>
          <p:cNvPr id="52" name="Google Shape;52;p9"/>
          <p:cNvSpPr/>
          <p:nvPr/>
        </p:nvSpPr>
        <p:spPr>
          <a:xfrm>
            <a:off x="3752850" y="3469101"/>
            <a:ext cx="5118100" cy="125666"/>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Intestazione della sezione" showMasterSp="0">
  <p:cSld name="1_Intestazione della sezione">
    <p:bg>
      <p:bgPr>
        <a:solidFill>
          <a:schemeClr val="lt1"/>
        </a:solidFill>
      </p:bgPr>
    </p:bg>
    <p:spTree>
      <p:nvGrpSpPr>
        <p:cNvPr id="53" name="Shape 53"/>
        <p:cNvGrpSpPr/>
        <p:nvPr/>
      </p:nvGrpSpPr>
      <p:grpSpPr>
        <a:xfrm>
          <a:off x="0" y="0"/>
          <a:ext cx="0" cy="0"/>
          <a:chOff x="0" y="0"/>
          <a:chExt cx="0" cy="0"/>
        </a:xfrm>
      </p:grpSpPr>
      <p:sp>
        <p:nvSpPr>
          <p:cNvPr id="54" name="Google Shape;54;p10"/>
          <p:cNvSpPr txBox="1"/>
          <p:nvPr>
            <p:ph idx="10" type="dt"/>
          </p:nvPr>
        </p:nvSpPr>
        <p:spPr>
          <a:xfrm>
            <a:off x="6834126" y="6446838"/>
            <a:ext cx="258485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solidFill>
                  <a:srgbClr val="3F3F3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10"/>
          <p:cNvSpPr txBox="1"/>
          <p:nvPr>
            <p:ph idx="11" type="ftr"/>
          </p:nvPr>
        </p:nvSpPr>
        <p:spPr>
          <a:xfrm>
            <a:off x="1097279" y="6446838"/>
            <a:ext cx="484632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rgbClr val="3F3F3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10"/>
          <p:cNvSpPr txBox="1"/>
          <p:nvPr>
            <p:ph idx="12" type="sldNum"/>
          </p:nvPr>
        </p:nvSpPr>
        <p:spPr>
          <a:xfrm>
            <a:off x="10375670" y="6446838"/>
            <a:ext cx="78001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b="0" i="0" sz="1050" u="none" cap="none" strike="noStrike">
                <a:solidFill>
                  <a:srgbClr val="3F3F3F"/>
                </a:solidFill>
                <a:latin typeface="Calibri"/>
                <a:ea typeface="Calibri"/>
                <a:cs typeface="Calibri"/>
                <a:sym typeface="Calibri"/>
              </a:defRPr>
            </a:lvl1pPr>
            <a:lvl2pPr indent="0" lvl="1" marL="0" marR="0" algn="r">
              <a:spcBef>
                <a:spcPts val="0"/>
              </a:spcBef>
              <a:buNone/>
              <a:defRPr b="0" i="0" sz="1050" u="none" cap="none" strike="noStrike">
                <a:solidFill>
                  <a:srgbClr val="3F3F3F"/>
                </a:solidFill>
                <a:latin typeface="Calibri"/>
                <a:ea typeface="Calibri"/>
                <a:cs typeface="Calibri"/>
                <a:sym typeface="Calibri"/>
              </a:defRPr>
            </a:lvl2pPr>
            <a:lvl3pPr indent="0" lvl="2" marL="0" marR="0" algn="r">
              <a:spcBef>
                <a:spcPts val="0"/>
              </a:spcBef>
              <a:buNone/>
              <a:defRPr b="0" i="0" sz="1050" u="none" cap="none" strike="noStrike">
                <a:solidFill>
                  <a:srgbClr val="3F3F3F"/>
                </a:solidFill>
                <a:latin typeface="Calibri"/>
                <a:ea typeface="Calibri"/>
                <a:cs typeface="Calibri"/>
                <a:sym typeface="Calibri"/>
              </a:defRPr>
            </a:lvl3pPr>
            <a:lvl4pPr indent="0" lvl="3" marL="0" marR="0" algn="r">
              <a:spcBef>
                <a:spcPts val="0"/>
              </a:spcBef>
              <a:buNone/>
              <a:defRPr b="0" i="0" sz="1050" u="none" cap="none" strike="noStrike">
                <a:solidFill>
                  <a:srgbClr val="3F3F3F"/>
                </a:solidFill>
                <a:latin typeface="Calibri"/>
                <a:ea typeface="Calibri"/>
                <a:cs typeface="Calibri"/>
                <a:sym typeface="Calibri"/>
              </a:defRPr>
            </a:lvl4pPr>
            <a:lvl5pPr indent="0" lvl="4" marL="0" marR="0" algn="r">
              <a:spcBef>
                <a:spcPts val="0"/>
              </a:spcBef>
              <a:buNone/>
              <a:defRPr b="0" i="0" sz="1050" u="none" cap="none" strike="noStrike">
                <a:solidFill>
                  <a:srgbClr val="3F3F3F"/>
                </a:solidFill>
                <a:latin typeface="Calibri"/>
                <a:ea typeface="Calibri"/>
                <a:cs typeface="Calibri"/>
                <a:sym typeface="Calibri"/>
              </a:defRPr>
            </a:lvl5pPr>
            <a:lvl6pPr indent="0" lvl="5" marL="0" marR="0" algn="r">
              <a:spcBef>
                <a:spcPts val="0"/>
              </a:spcBef>
              <a:buNone/>
              <a:defRPr b="0" i="0" sz="1050" u="none" cap="none" strike="noStrike">
                <a:solidFill>
                  <a:srgbClr val="3F3F3F"/>
                </a:solidFill>
                <a:latin typeface="Calibri"/>
                <a:ea typeface="Calibri"/>
                <a:cs typeface="Calibri"/>
                <a:sym typeface="Calibri"/>
              </a:defRPr>
            </a:lvl6pPr>
            <a:lvl7pPr indent="0" lvl="6" marL="0" marR="0" algn="r">
              <a:spcBef>
                <a:spcPts val="0"/>
              </a:spcBef>
              <a:buNone/>
              <a:defRPr b="0" i="0" sz="1050" u="none" cap="none" strike="noStrike">
                <a:solidFill>
                  <a:srgbClr val="3F3F3F"/>
                </a:solidFill>
                <a:latin typeface="Calibri"/>
                <a:ea typeface="Calibri"/>
                <a:cs typeface="Calibri"/>
                <a:sym typeface="Calibri"/>
              </a:defRPr>
            </a:lvl7pPr>
            <a:lvl8pPr indent="0" lvl="7" marL="0" marR="0" algn="r">
              <a:spcBef>
                <a:spcPts val="0"/>
              </a:spcBef>
              <a:buNone/>
              <a:defRPr b="0" i="0" sz="1050" u="none" cap="none" strike="noStrike">
                <a:solidFill>
                  <a:srgbClr val="3F3F3F"/>
                </a:solidFill>
                <a:latin typeface="Calibri"/>
                <a:ea typeface="Calibri"/>
                <a:cs typeface="Calibri"/>
                <a:sym typeface="Calibri"/>
              </a:defRPr>
            </a:lvl8pPr>
            <a:lvl9pPr indent="0" lvl="8" marL="0" marR="0" algn="r">
              <a:spcBef>
                <a:spcPts val="0"/>
              </a:spcBef>
              <a:buNone/>
              <a:defRPr b="0" i="0" sz="1050" u="none" cap="none" strike="noStrike">
                <a:solidFill>
                  <a:srgbClr val="3F3F3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
        <p:nvSpPr>
          <p:cNvPr id="57" name="Google Shape;57;p10"/>
          <p:cNvSpPr/>
          <p:nvPr>
            <p:ph idx="2" type="pic"/>
          </p:nvPr>
        </p:nvSpPr>
        <p:spPr>
          <a:xfrm>
            <a:off x="0" y="0"/>
            <a:ext cx="12192000" cy="6858000"/>
          </a:xfrm>
          <a:prstGeom prst="rect">
            <a:avLst/>
          </a:prstGeom>
          <a:noFill/>
          <a:ln>
            <a:noFill/>
          </a:ln>
        </p:spPr>
      </p:sp>
      <p:sp>
        <p:nvSpPr>
          <p:cNvPr id="58" name="Google Shape;58;p10"/>
          <p:cNvSpPr/>
          <p:nvPr/>
        </p:nvSpPr>
        <p:spPr>
          <a:xfrm>
            <a:off x="1735138" y="3568700"/>
            <a:ext cx="8721725" cy="2308225"/>
          </a:xfrm>
          <a:prstGeom prst="rect">
            <a:avLst/>
          </a:prstGeom>
          <a:solidFill>
            <a:schemeClr val="accent1"/>
          </a:solidFill>
          <a:ln>
            <a:noFill/>
          </a:ln>
        </p:spPr>
        <p:txBody>
          <a:bodyPr anchorCtr="0" anchor="b" bIns="45700" lIns="91425" spcFirstLastPara="1" rIns="91425" wrap="square" tIns="45700">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59" name="Google Shape;59;p10"/>
          <p:cNvSpPr txBox="1"/>
          <p:nvPr>
            <p:ph type="title"/>
          </p:nvPr>
        </p:nvSpPr>
        <p:spPr>
          <a:xfrm>
            <a:off x="1930399" y="3746500"/>
            <a:ext cx="8331202" cy="13081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lt1"/>
              </a:buClr>
              <a:buSzPts val="4800"/>
              <a:buFont typeface="Calibri"/>
              <a:buNone/>
              <a:defRPr b="1" sz="480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10"/>
          <p:cNvSpPr txBox="1"/>
          <p:nvPr>
            <p:ph idx="1" type="body"/>
          </p:nvPr>
        </p:nvSpPr>
        <p:spPr>
          <a:xfrm>
            <a:off x="1930400" y="5219700"/>
            <a:ext cx="8331201" cy="586740"/>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1200"/>
              </a:spcBef>
              <a:spcAft>
                <a:spcPts val="0"/>
              </a:spcAft>
              <a:buSzPts val="2400"/>
              <a:buNone/>
              <a:defRPr sz="2400" cap="none">
                <a:solidFill>
                  <a:schemeClr val="lt1"/>
                </a:solidFill>
                <a:latin typeface="Calibri"/>
                <a:ea typeface="Calibri"/>
                <a:cs typeface="Calibri"/>
                <a:sym typeface="Calibri"/>
              </a:defRPr>
            </a:lvl1pPr>
            <a:lvl2pPr indent="-228600" lvl="1" marL="914400" algn="l">
              <a:lnSpc>
                <a:spcPct val="100000"/>
              </a:lnSpc>
              <a:spcBef>
                <a:spcPts val="200"/>
              </a:spcBef>
              <a:spcAft>
                <a:spcPts val="0"/>
              </a:spcAft>
              <a:buSzPts val="1800"/>
              <a:buNone/>
              <a:defRPr sz="1800">
                <a:solidFill>
                  <a:srgbClr val="888888"/>
                </a:solidFill>
              </a:defRPr>
            </a:lvl2pPr>
            <a:lvl3pPr indent="-228600" lvl="2" marL="1371600" algn="l">
              <a:lnSpc>
                <a:spcPct val="100000"/>
              </a:lnSpc>
              <a:spcBef>
                <a:spcPts val="400"/>
              </a:spcBef>
              <a:spcAft>
                <a:spcPts val="0"/>
              </a:spcAft>
              <a:buSzPts val="1600"/>
              <a:buNone/>
              <a:defRPr sz="1600">
                <a:solidFill>
                  <a:srgbClr val="888888"/>
                </a:solidFill>
              </a:defRPr>
            </a:lvl3pPr>
            <a:lvl4pPr indent="-228600" lvl="3" marL="1828800" algn="l">
              <a:lnSpc>
                <a:spcPct val="100000"/>
              </a:lnSpc>
              <a:spcBef>
                <a:spcPts val="400"/>
              </a:spcBef>
              <a:spcAft>
                <a:spcPts val="0"/>
              </a:spcAft>
              <a:buSzPts val="1400"/>
              <a:buNone/>
              <a:defRPr sz="1400">
                <a:solidFill>
                  <a:srgbClr val="888888"/>
                </a:solidFill>
              </a:defRPr>
            </a:lvl4pPr>
            <a:lvl5pPr indent="-228600" lvl="4" marL="2286000" algn="l">
              <a:lnSpc>
                <a:spcPct val="100000"/>
              </a:lnSpc>
              <a:spcBef>
                <a:spcPts val="400"/>
              </a:spcBef>
              <a:spcAft>
                <a:spcPts val="0"/>
              </a:spcAft>
              <a:buSzPts val="1400"/>
              <a:buNone/>
              <a:defRPr sz="1400">
                <a:solidFill>
                  <a:srgbClr val="888888"/>
                </a:solidFill>
              </a:defRPr>
            </a:lvl5pPr>
            <a:lvl6pPr indent="-228600" lvl="5" marL="2743200" algn="l">
              <a:lnSpc>
                <a:spcPct val="90000"/>
              </a:lnSpc>
              <a:spcBef>
                <a:spcPts val="400"/>
              </a:spcBef>
              <a:spcAft>
                <a:spcPts val="0"/>
              </a:spcAft>
              <a:buSzPts val="1400"/>
              <a:buNone/>
              <a:defRPr sz="1400">
                <a:solidFill>
                  <a:srgbClr val="888888"/>
                </a:solidFill>
              </a:defRPr>
            </a:lvl6pPr>
            <a:lvl7pPr indent="-228600" lvl="6" marL="3200400" algn="l">
              <a:lnSpc>
                <a:spcPct val="90000"/>
              </a:lnSpc>
              <a:spcBef>
                <a:spcPts val="400"/>
              </a:spcBef>
              <a:spcAft>
                <a:spcPts val="0"/>
              </a:spcAft>
              <a:buSzPts val="1400"/>
              <a:buNone/>
              <a:defRPr sz="1400">
                <a:solidFill>
                  <a:srgbClr val="888888"/>
                </a:solidFill>
              </a:defRPr>
            </a:lvl7pPr>
            <a:lvl8pPr indent="-228600" lvl="7" marL="3657600" algn="l">
              <a:lnSpc>
                <a:spcPct val="90000"/>
              </a:lnSpc>
              <a:spcBef>
                <a:spcPts val="400"/>
              </a:spcBef>
              <a:spcAft>
                <a:spcPts val="0"/>
              </a:spcAft>
              <a:buSzPts val="1400"/>
              <a:buNone/>
              <a:defRPr sz="1400">
                <a:solidFill>
                  <a:srgbClr val="888888"/>
                </a:solidFill>
              </a:defRPr>
            </a:lvl8pPr>
            <a:lvl9pPr indent="-228600" lvl="8" marL="4114800" algn="l">
              <a:lnSpc>
                <a:spcPct val="90000"/>
              </a:lnSpc>
              <a:spcBef>
                <a:spcPts val="400"/>
              </a:spcBef>
              <a:spcAft>
                <a:spcPts val="400"/>
              </a:spcAft>
              <a:buSzPts val="1400"/>
              <a:buNone/>
              <a:defRPr sz="1400">
                <a:solidFill>
                  <a:srgbClr val="888888"/>
                </a:solidFill>
              </a:defRPr>
            </a:lvl9pPr>
          </a:lstStyle>
          <a:p/>
        </p:txBody>
      </p:sp>
      <p:sp>
        <p:nvSpPr>
          <p:cNvPr id="61" name="Google Shape;61;p10"/>
          <p:cNvSpPr/>
          <p:nvPr/>
        </p:nvSpPr>
        <p:spPr>
          <a:xfrm>
            <a:off x="3536950" y="3469101"/>
            <a:ext cx="5118100" cy="125666"/>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ue contenuti" type="twoObj">
  <p:cSld name="TWO_OBJECTS">
    <p:spTree>
      <p:nvGrpSpPr>
        <p:cNvPr id="62" name="Shape 62"/>
        <p:cNvGrpSpPr/>
        <p:nvPr/>
      </p:nvGrpSpPr>
      <p:grpSpPr>
        <a:xfrm>
          <a:off x="0" y="0"/>
          <a:ext cx="0" cy="0"/>
          <a:chOff x="0" y="0"/>
          <a:chExt cx="0" cy="0"/>
        </a:xfrm>
      </p:grpSpPr>
      <p:sp>
        <p:nvSpPr>
          <p:cNvPr id="63" name="Google Shape;63;p11"/>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11"/>
          <p:cNvSpPr txBox="1"/>
          <p:nvPr>
            <p:ph idx="1" type="body"/>
          </p:nvPr>
        </p:nvSpPr>
        <p:spPr>
          <a:xfrm>
            <a:off x="1097280" y="2120900"/>
            <a:ext cx="4639736" cy="3748193"/>
          </a:xfrm>
          <a:prstGeom prst="rect">
            <a:avLst/>
          </a:prstGeom>
          <a:noFill/>
          <a:ln>
            <a:noFill/>
          </a:ln>
        </p:spPr>
        <p:txBody>
          <a:bodyPr anchorCtr="0" anchor="t" bIns="45700" lIns="0" spcFirstLastPara="1" rIns="0" wrap="square" tIns="45700">
            <a:normAutofit/>
          </a:bodyPr>
          <a:lstStyle>
            <a:lvl1pPr indent="-342900" lvl="0" marL="457200" algn="l">
              <a:lnSpc>
                <a:spcPct val="100000"/>
              </a:lnSpc>
              <a:spcBef>
                <a:spcPts val="1200"/>
              </a:spcBef>
              <a:spcAft>
                <a:spcPts val="0"/>
              </a:spcAft>
              <a:buSzPts val="1800"/>
              <a:buChar char="▪"/>
              <a:defRPr/>
            </a:lvl1pPr>
            <a:lvl2pPr indent="-342900" lvl="1" marL="914400" algn="l">
              <a:lnSpc>
                <a:spcPct val="100000"/>
              </a:lnSpc>
              <a:spcBef>
                <a:spcPts val="200"/>
              </a:spcBef>
              <a:spcAft>
                <a:spcPts val="0"/>
              </a:spcAft>
              <a:buSzPts val="1800"/>
              <a:buChar char="▪"/>
              <a:defRPr/>
            </a:lvl2pPr>
            <a:lvl3pPr indent="-342900" lvl="2" marL="1371600" algn="l">
              <a:lnSpc>
                <a:spcPct val="100000"/>
              </a:lnSpc>
              <a:spcBef>
                <a:spcPts val="400"/>
              </a:spcBef>
              <a:spcAft>
                <a:spcPts val="0"/>
              </a:spcAft>
              <a:buSzPts val="1800"/>
              <a:buChar char="▪"/>
              <a:defRPr/>
            </a:lvl3pPr>
            <a:lvl4pPr indent="-342900" lvl="3" marL="1828800" algn="l">
              <a:lnSpc>
                <a:spcPct val="100000"/>
              </a:lnSpc>
              <a:spcBef>
                <a:spcPts val="400"/>
              </a:spcBef>
              <a:spcAft>
                <a:spcPts val="0"/>
              </a:spcAft>
              <a:buSzPts val="1800"/>
              <a:buChar char="▪"/>
              <a:defRPr/>
            </a:lvl4pPr>
            <a:lvl5pPr indent="-342900" lvl="4" marL="2286000" algn="l">
              <a:lnSpc>
                <a:spcPct val="10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65" name="Google Shape;65;p11"/>
          <p:cNvSpPr txBox="1"/>
          <p:nvPr>
            <p:ph idx="2" type="body"/>
          </p:nvPr>
        </p:nvSpPr>
        <p:spPr>
          <a:xfrm>
            <a:off x="6515944" y="2120900"/>
            <a:ext cx="4639736" cy="3748194"/>
          </a:xfrm>
          <a:prstGeom prst="rect">
            <a:avLst/>
          </a:prstGeom>
          <a:noFill/>
          <a:ln>
            <a:noFill/>
          </a:ln>
        </p:spPr>
        <p:txBody>
          <a:bodyPr anchorCtr="0" anchor="t" bIns="45700" lIns="0" spcFirstLastPara="1" rIns="0" wrap="square" tIns="45700">
            <a:normAutofit/>
          </a:bodyPr>
          <a:lstStyle>
            <a:lvl1pPr indent="-342900" lvl="0" marL="457200" algn="l">
              <a:lnSpc>
                <a:spcPct val="100000"/>
              </a:lnSpc>
              <a:spcBef>
                <a:spcPts val="1200"/>
              </a:spcBef>
              <a:spcAft>
                <a:spcPts val="0"/>
              </a:spcAft>
              <a:buSzPts val="1800"/>
              <a:buChar char="▪"/>
              <a:defRPr/>
            </a:lvl1pPr>
            <a:lvl2pPr indent="-342900" lvl="1" marL="914400" algn="l">
              <a:lnSpc>
                <a:spcPct val="100000"/>
              </a:lnSpc>
              <a:spcBef>
                <a:spcPts val="200"/>
              </a:spcBef>
              <a:spcAft>
                <a:spcPts val="0"/>
              </a:spcAft>
              <a:buSzPts val="1800"/>
              <a:buChar char="▪"/>
              <a:defRPr/>
            </a:lvl2pPr>
            <a:lvl3pPr indent="-342900" lvl="2" marL="1371600" algn="l">
              <a:lnSpc>
                <a:spcPct val="100000"/>
              </a:lnSpc>
              <a:spcBef>
                <a:spcPts val="400"/>
              </a:spcBef>
              <a:spcAft>
                <a:spcPts val="0"/>
              </a:spcAft>
              <a:buSzPts val="1800"/>
              <a:buChar char="▪"/>
              <a:defRPr/>
            </a:lvl3pPr>
            <a:lvl4pPr indent="-342900" lvl="3" marL="1828800" algn="l">
              <a:lnSpc>
                <a:spcPct val="100000"/>
              </a:lnSpc>
              <a:spcBef>
                <a:spcPts val="400"/>
              </a:spcBef>
              <a:spcAft>
                <a:spcPts val="0"/>
              </a:spcAft>
              <a:buSzPts val="1800"/>
              <a:buChar char="▪"/>
              <a:defRPr/>
            </a:lvl4pPr>
            <a:lvl5pPr indent="-342900" lvl="4" marL="2286000" algn="l">
              <a:lnSpc>
                <a:spcPct val="10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66" name="Google Shape;66;p11"/>
          <p:cNvSpPr txBox="1"/>
          <p:nvPr>
            <p:ph idx="10" type="dt"/>
          </p:nvPr>
        </p:nvSpPr>
        <p:spPr>
          <a:xfrm>
            <a:off x="6834126" y="6446838"/>
            <a:ext cx="258485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1"/>
          <p:cNvSpPr txBox="1"/>
          <p:nvPr>
            <p:ph idx="11" type="ftr"/>
          </p:nvPr>
        </p:nvSpPr>
        <p:spPr>
          <a:xfrm>
            <a:off x="1097279" y="6446838"/>
            <a:ext cx="484632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11"/>
          <p:cNvSpPr txBox="1"/>
          <p:nvPr>
            <p:ph idx="12" type="sldNum"/>
          </p:nvPr>
        </p:nvSpPr>
        <p:spPr>
          <a:xfrm>
            <a:off x="10375670" y="6446838"/>
            <a:ext cx="78001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fronto" type="twoTxTwoObj">
  <p:cSld name="TWO_OBJECTS_WITH_TEXT">
    <p:spTree>
      <p:nvGrpSpPr>
        <p:cNvPr id="69" name="Shape 69"/>
        <p:cNvGrpSpPr/>
        <p:nvPr/>
      </p:nvGrpSpPr>
      <p:grpSpPr>
        <a:xfrm>
          <a:off x="0" y="0"/>
          <a:ext cx="0" cy="0"/>
          <a:chOff x="0" y="0"/>
          <a:chExt cx="0" cy="0"/>
        </a:xfrm>
      </p:grpSpPr>
      <p:sp>
        <p:nvSpPr>
          <p:cNvPr id="70" name="Google Shape;70;p12"/>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 name="Google Shape;71;p12"/>
          <p:cNvSpPr txBox="1"/>
          <p:nvPr>
            <p:ph idx="1" type="body"/>
          </p:nvPr>
        </p:nvSpPr>
        <p:spPr>
          <a:xfrm>
            <a:off x="1097280" y="2057400"/>
            <a:ext cx="4639736" cy="736282"/>
          </a:xfrm>
          <a:prstGeom prst="rect">
            <a:avLst/>
          </a:prstGeom>
          <a:noFill/>
          <a:ln>
            <a:noFill/>
          </a:ln>
        </p:spPr>
        <p:txBody>
          <a:bodyPr anchorCtr="0" anchor="ctr" bIns="45700" lIns="91425" spcFirstLastPara="1" rIns="91425" wrap="square" tIns="45700">
            <a:noAutofit/>
          </a:bodyPr>
          <a:lstStyle>
            <a:lvl1pPr indent="-228600" lvl="0" marL="457200" algn="l">
              <a:lnSpc>
                <a:spcPct val="100000"/>
              </a:lnSpc>
              <a:spcBef>
                <a:spcPts val="1200"/>
              </a:spcBef>
              <a:spcAft>
                <a:spcPts val="0"/>
              </a:spcAft>
              <a:buSzPts val="2400"/>
              <a:buNone/>
              <a:defRPr b="1" sz="2400" cap="none">
                <a:solidFill>
                  <a:schemeClr val="accent1"/>
                </a:solidFill>
              </a:defRPr>
            </a:lvl1pPr>
            <a:lvl2pPr indent="-228600" lvl="1" marL="914400" algn="l">
              <a:lnSpc>
                <a:spcPct val="100000"/>
              </a:lnSpc>
              <a:spcBef>
                <a:spcPts val="200"/>
              </a:spcBef>
              <a:spcAft>
                <a:spcPts val="0"/>
              </a:spcAft>
              <a:buSzPts val="2000"/>
              <a:buNone/>
              <a:defRPr b="1" sz="2000"/>
            </a:lvl2pPr>
            <a:lvl3pPr indent="-228600" lvl="2" marL="1371600" algn="l">
              <a:lnSpc>
                <a:spcPct val="100000"/>
              </a:lnSpc>
              <a:spcBef>
                <a:spcPts val="400"/>
              </a:spcBef>
              <a:spcAft>
                <a:spcPts val="0"/>
              </a:spcAft>
              <a:buSzPts val="1800"/>
              <a:buNone/>
              <a:defRPr b="1" sz="1800"/>
            </a:lvl3pPr>
            <a:lvl4pPr indent="-228600" lvl="3" marL="1828800" algn="l">
              <a:lnSpc>
                <a:spcPct val="100000"/>
              </a:lnSpc>
              <a:spcBef>
                <a:spcPts val="400"/>
              </a:spcBef>
              <a:spcAft>
                <a:spcPts val="0"/>
              </a:spcAft>
              <a:buSzPts val="1600"/>
              <a:buNone/>
              <a:defRPr b="1" sz="1600"/>
            </a:lvl4pPr>
            <a:lvl5pPr indent="-228600" lvl="4" marL="2286000" algn="l">
              <a:lnSpc>
                <a:spcPct val="10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72" name="Google Shape;72;p12"/>
          <p:cNvSpPr txBox="1"/>
          <p:nvPr>
            <p:ph idx="2" type="body"/>
          </p:nvPr>
        </p:nvSpPr>
        <p:spPr>
          <a:xfrm>
            <a:off x="1186731" y="2958274"/>
            <a:ext cx="4639736" cy="2910821"/>
          </a:xfrm>
          <a:prstGeom prst="rect">
            <a:avLst/>
          </a:prstGeom>
          <a:noFill/>
          <a:ln>
            <a:noFill/>
          </a:ln>
        </p:spPr>
        <p:txBody>
          <a:bodyPr anchorCtr="0" anchor="t" bIns="45700" lIns="0" spcFirstLastPara="1" rIns="0" wrap="square" tIns="45700">
            <a:normAutofit/>
          </a:bodyPr>
          <a:lstStyle>
            <a:lvl1pPr indent="-342900" lvl="0" marL="457200" algn="l">
              <a:lnSpc>
                <a:spcPct val="100000"/>
              </a:lnSpc>
              <a:spcBef>
                <a:spcPts val="1200"/>
              </a:spcBef>
              <a:spcAft>
                <a:spcPts val="0"/>
              </a:spcAft>
              <a:buSzPts val="1800"/>
              <a:buChar char="▪"/>
              <a:defRPr/>
            </a:lvl1pPr>
            <a:lvl2pPr indent="-342900" lvl="1" marL="914400" algn="l">
              <a:lnSpc>
                <a:spcPct val="100000"/>
              </a:lnSpc>
              <a:spcBef>
                <a:spcPts val="200"/>
              </a:spcBef>
              <a:spcAft>
                <a:spcPts val="0"/>
              </a:spcAft>
              <a:buSzPts val="1800"/>
              <a:buChar char="▪"/>
              <a:defRPr/>
            </a:lvl2pPr>
            <a:lvl3pPr indent="-342900" lvl="2" marL="1371600" algn="l">
              <a:lnSpc>
                <a:spcPct val="100000"/>
              </a:lnSpc>
              <a:spcBef>
                <a:spcPts val="400"/>
              </a:spcBef>
              <a:spcAft>
                <a:spcPts val="0"/>
              </a:spcAft>
              <a:buSzPts val="1800"/>
              <a:buChar char="▪"/>
              <a:defRPr/>
            </a:lvl3pPr>
            <a:lvl4pPr indent="-342900" lvl="3" marL="1828800" algn="l">
              <a:lnSpc>
                <a:spcPct val="100000"/>
              </a:lnSpc>
              <a:spcBef>
                <a:spcPts val="400"/>
              </a:spcBef>
              <a:spcAft>
                <a:spcPts val="0"/>
              </a:spcAft>
              <a:buSzPts val="1800"/>
              <a:buChar char="▪"/>
              <a:defRPr/>
            </a:lvl4pPr>
            <a:lvl5pPr indent="-342900" lvl="4" marL="2286000" algn="l">
              <a:lnSpc>
                <a:spcPct val="10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73" name="Google Shape;73;p12"/>
          <p:cNvSpPr txBox="1"/>
          <p:nvPr>
            <p:ph idx="3" type="body"/>
          </p:nvPr>
        </p:nvSpPr>
        <p:spPr>
          <a:xfrm>
            <a:off x="6515944" y="2057400"/>
            <a:ext cx="4639736" cy="736282"/>
          </a:xfrm>
          <a:prstGeom prst="rect">
            <a:avLst/>
          </a:prstGeom>
          <a:noFill/>
          <a:ln>
            <a:noFill/>
          </a:ln>
        </p:spPr>
        <p:txBody>
          <a:bodyPr anchorCtr="0" anchor="ctr" bIns="45700" lIns="91425" spcFirstLastPara="1" rIns="91425" wrap="square" tIns="45700">
            <a:noAutofit/>
          </a:bodyPr>
          <a:lstStyle>
            <a:lvl1pPr indent="-228600" lvl="0" marL="457200" algn="l">
              <a:lnSpc>
                <a:spcPct val="100000"/>
              </a:lnSpc>
              <a:spcBef>
                <a:spcPts val="1200"/>
              </a:spcBef>
              <a:spcAft>
                <a:spcPts val="0"/>
              </a:spcAft>
              <a:buSzPts val="2400"/>
              <a:buNone/>
              <a:defRPr b="1" sz="2400" cap="none">
                <a:solidFill>
                  <a:schemeClr val="accent1"/>
                </a:solidFill>
              </a:defRPr>
            </a:lvl1pPr>
            <a:lvl2pPr indent="-228600" lvl="1" marL="914400" algn="l">
              <a:lnSpc>
                <a:spcPct val="100000"/>
              </a:lnSpc>
              <a:spcBef>
                <a:spcPts val="200"/>
              </a:spcBef>
              <a:spcAft>
                <a:spcPts val="0"/>
              </a:spcAft>
              <a:buSzPts val="2000"/>
              <a:buNone/>
              <a:defRPr b="1" sz="2000"/>
            </a:lvl2pPr>
            <a:lvl3pPr indent="-228600" lvl="2" marL="1371600" algn="l">
              <a:lnSpc>
                <a:spcPct val="100000"/>
              </a:lnSpc>
              <a:spcBef>
                <a:spcPts val="400"/>
              </a:spcBef>
              <a:spcAft>
                <a:spcPts val="0"/>
              </a:spcAft>
              <a:buSzPts val="1800"/>
              <a:buNone/>
              <a:defRPr b="1" sz="1800"/>
            </a:lvl3pPr>
            <a:lvl4pPr indent="-228600" lvl="3" marL="1828800" algn="l">
              <a:lnSpc>
                <a:spcPct val="100000"/>
              </a:lnSpc>
              <a:spcBef>
                <a:spcPts val="400"/>
              </a:spcBef>
              <a:spcAft>
                <a:spcPts val="0"/>
              </a:spcAft>
              <a:buSzPts val="1600"/>
              <a:buNone/>
              <a:defRPr b="1" sz="1600"/>
            </a:lvl4pPr>
            <a:lvl5pPr indent="-228600" lvl="4" marL="2286000" algn="l">
              <a:lnSpc>
                <a:spcPct val="10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74" name="Google Shape;74;p12"/>
          <p:cNvSpPr txBox="1"/>
          <p:nvPr>
            <p:ph idx="4" type="body"/>
          </p:nvPr>
        </p:nvSpPr>
        <p:spPr>
          <a:xfrm>
            <a:off x="6605395" y="2958273"/>
            <a:ext cx="4639736" cy="2910821"/>
          </a:xfrm>
          <a:prstGeom prst="rect">
            <a:avLst/>
          </a:prstGeom>
          <a:noFill/>
          <a:ln>
            <a:noFill/>
          </a:ln>
        </p:spPr>
        <p:txBody>
          <a:bodyPr anchorCtr="0" anchor="t" bIns="45700" lIns="0" spcFirstLastPara="1" rIns="0" wrap="square" tIns="45700">
            <a:normAutofit/>
          </a:bodyPr>
          <a:lstStyle>
            <a:lvl1pPr indent="-342900" lvl="0" marL="457200" algn="l">
              <a:lnSpc>
                <a:spcPct val="100000"/>
              </a:lnSpc>
              <a:spcBef>
                <a:spcPts val="1200"/>
              </a:spcBef>
              <a:spcAft>
                <a:spcPts val="0"/>
              </a:spcAft>
              <a:buSzPts val="1800"/>
              <a:buChar char="▪"/>
              <a:defRPr/>
            </a:lvl1pPr>
            <a:lvl2pPr indent="-342900" lvl="1" marL="914400" algn="l">
              <a:lnSpc>
                <a:spcPct val="100000"/>
              </a:lnSpc>
              <a:spcBef>
                <a:spcPts val="200"/>
              </a:spcBef>
              <a:spcAft>
                <a:spcPts val="0"/>
              </a:spcAft>
              <a:buSzPts val="1800"/>
              <a:buChar char="▪"/>
              <a:defRPr/>
            </a:lvl2pPr>
            <a:lvl3pPr indent="-342900" lvl="2" marL="1371600" algn="l">
              <a:lnSpc>
                <a:spcPct val="100000"/>
              </a:lnSpc>
              <a:spcBef>
                <a:spcPts val="400"/>
              </a:spcBef>
              <a:spcAft>
                <a:spcPts val="0"/>
              </a:spcAft>
              <a:buSzPts val="1800"/>
              <a:buChar char="▪"/>
              <a:defRPr/>
            </a:lvl3pPr>
            <a:lvl4pPr indent="-342900" lvl="3" marL="1828800" algn="l">
              <a:lnSpc>
                <a:spcPct val="100000"/>
              </a:lnSpc>
              <a:spcBef>
                <a:spcPts val="400"/>
              </a:spcBef>
              <a:spcAft>
                <a:spcPts val="0"/>
              </a:spcAft>
              <a:buSzPts val="1800"/>
              <a:buChar char="▪"/>
              <a:defRPr/>
            </a:lvl4pPr>
            <a:lvl5pPr indent="-342900" lvl="4" marL="2286000" algn="l">
              <a:lnSpc>
                <a:spcPct val="10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75" name="Google Shape;75;p12"/>
          <p:cNvSpPr txBox="1"/>
          <p:nvPr>
            <p:ph idx="10" type="dt"/>
          </p:nvPr>
        </p:nvSpPr>
        <p:spPr>
          <a:xfrm>
            <a:off x="6834126" y="6446838"/>
            <a:ext cx="258485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2"/>
          <p:cNvSpPr txBox="1"/>
          <p:nvPr>
            <p:ph idx="11" type="ftr"/>
          </p:nvPr>
        </p:nvSpPr>
        <p:spPr>
          <a:xfrm>
            <a:off x="1097279" y="6446838"/>
            <a:ext cx="484632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2"/>
          <p:cNvSpPr txBox="1"/>
          <p:nvPr>
            <p:ph idx="12" type="sldNum"/>
          </p:nvPr>
        </p:nvSpPr>
        <p:spPr>
          <a:xfrm>
            <a:off x="10375670" y="6446838"/>
            <a:ext cx="78001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titolo" type="titleOnly">
  <p:cSld name="TITLE_ONLY">
    <p:spTree>
      <p:nvGrpSpPr>
        <p:cNvPr id="78" name="Shape 78"/>
        <p:cNvGrpSpPr/>
        <p:nvPr/>
      </p:nvGrpSpPr>
      <p:grpSpPr>
        <a:xfrm>
          <a:off x="0" y="0"/>
          <a:ext cx="0" cy="0"/>
          <a:chOff x="0" y="0"/>
          <a:chExt cx="0" cy="0"/>
        </a:xfrm>
      </p:grpSpPr>
      <p:sp>
        <p:nvSpPr>
          <p:cNvPr id="79" name="Google Shape;79;p13"/>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3"/>
          <p:cNvSpPr txBox="1"/>
          <p:nvPr>
            <p:ph idx="10" type="dt"/>
          </p:nvPr>
        </p:nvSpPr>
        <p:spPr>
          <a:xfrm>
            <a:off x="6834126" y="6446838"/>
            <a:ext cx="258485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13"/>
          <p:cNvSpPr txBox="1"/>
          <p:nvPr>
            <p:ph idx="11" type="ftr"/>
          </p:nvPr>
        </p:nvSpPr>
        <p:spPr>
          <a:xfrm>
            <a:off x="1097279" y="6446838"/>
            <a:ext cx="484632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3"/>
          <p:cNvSpPr txBox="1"/>
          <p:nvPr>
            <p:ph idx="12" type="sldNum"/>
          </p:nvPr>
        </p:nvSpPr>
        <p:spPr>
          <a:xfrm>
            <a:off x="10375670" y="6446838"/>
            <a:ext cx="78001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21"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4"/>
          <p:cNvSpPr/>
          <p:nvPr/>
        </p:nvSpPr>
        <p:spPr>
          <a:xfrm>
            <a:off x="4667250" y="0"/>
            <a:ext cx="2857500" cy="6858000"/>
          </a:xfrm>
          <a:prstGeom prst="parallelogram">
            <a:avLst>
              <a:gd fmla="val 0" name="adj"/>
            </a:avLst>
          </a:prstGeom>
          <a:solidFill>
            <a:srgbClr val="F2F2F2">
              <a:alpha val="2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 name="Google Shape;11;p4"/>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0"/>
              </a:spcBef>
              <a:spcAft>
                <a:spcPts val="0"/>
              </a:spcAft>
              <a:buClr>
                <a:srgbClr val="3F3F3F"/>
              </a:buClr>
              <a:buSzPts val="4800"/>
              <a:buFont typeface="Calibri"/>
              <a:buNone/>
              <a:defRPr b="1" i="0" sz="4800" u="none" cap="none" strike="noStrike">
                <a:solidFill>
                  <a:srgbClr val="3F3F3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 name="Google Shape;12;p4"/>
          <p:cNvSpPr txBox="1"/>
          <p:nvPr>
            <p:ph idx="1" type="body"/>
          </p:nvPr>
        </p:nvSpPr>
        <p:spPr>
          <a:xfrm>
            <a:off x="1216548" y="2108201"/>
            <a:ext cx="10058400" cy="3760891"/>
          </a:xfrm>
          <a:prstGeom prst="rect">
            <a:avLst/>
          </a:prstGeom>
          <a:noFill/>
          <a:ln>
            <a:noFill/>
          </a:ln>
        </p:spPr>
        <p:txBody>
          <a:bodyPr anchorCtr="0" anchor="t" bIns="45700" lIns="0" spcFirstLastPara="1" rIns="0" wrap="square" tIns="45700">
            <a:normAutofit/>
          </a:bodyPr>
          <a:lstStyle>
            <a:lvl1pPr indent="-355600" lvl="0" marL="457200" marR="0" rtl="0" algn="l">
              <a:lnSpc>
                <a:spcPct val="100000"/>
              </a:lnSpc>
              <a:spcBef>
                <a:spcPts val="1200"/>
              </a:spcBef>
              <a:spcAft>
                <a:spcPts val="0"/>
              </a:spcAft>
              <a:buClr>
                <a:schemeClr val="accent1"/>
              </a:buClr>
              <a:buSzPts val="2000"/>
              <a:buFont typeface="Noto Sans Symbols"/>
              <a:buChar char="▪"/>
              <a:defRPr b="0" i="0" sz="2000" u="none" cap="none" strike="noStrike">
                <a:solidFill>
                  <a:srgbClr val="3F3F3F"/>
                </a:solidFill>
                <a:latin typeface="Calibri"/>
                <a:ea typeface="Calibri"/>
                <a:cs typeface="Calibri"/>
                <a:sym typeface="Calibri"/>
              </a:defRPr>
            </a:lvl1pPr>
            <a:lvl2pPr indent="-342900" lvl="1" marL="914400" marR="0" rtl="0" algn="l">
              <a:lnSpc>
                <a:spcPct val="100000"/>
              </a:lnSpc>
              <a:spcBef>
                <a:spcPts val="200"/>
              </a:spcBef>
              <a:spcAft>
                <a:spcPts val="0"/>
              </a:spcAft>
              <a:buClr>
                <a:schemeClr val="accent1"/>
              </a:buClr>
              <a:buSzPts val="1800"/>
              <a:buFont typeface="Noto Sans Symbols"/>
              <a:buChar char="▪"/>
              <a:defRPr b="0" i="0" sz="1800" u="none" cap="none" strike="noStrike">
                <a:solidFill>
                  <a:srgbClr val="3F3F3F"/>
                </a:solidFill>
                <a:latin typeface="Calibri"/>
                <a:ea typeface="Calibri"/>
                <a:cs typeface="Calibri"/>
                <a:sym typeface="Calibri"/>
              </a:defRPr>
            </a:lvl2pPr>
            <a:lvl3pPr indent="-317500" lvl="2" marL="1371600" marR="0" rtl="0" algn="l">
              <a:lnSpc>
                <a:spcPct val="100000"/>
              </a:lnSpc>
              <a:spcBef>
                <a:spcPts val="400"/>
              </a:spcBef>
              <a:spcAft>
                <a:spcPts val="0"/>
              </a:spcAft>
              <a:buClr>
                <a:schemeClr val="accent1"/>
              </a:buClr>
              <a:buSzPts val="1400"/>
              <a:buFont typeface="Noto Sans Symbols"/>
              <a:buChar char="▪"/>
              <a:defRPr b="0" i="0" sz="1400" u="none" cap="none" strike="noStrike">
                <a:solidFill>
                  <a:srgbClr val="3F3F3F"/>
                </a:solidFill>
                <a:latin typeface="Calibri"/>
                <a:ea typeface="Calibri"/>
                <a:cs typeface="Calibri"/>
                <a:sym typeface="Calibri"/>
              </a:defRPr>
            </a:lvl3pPr>
            <a:lvl4pPr indent="-317500" lvl="3" marL="1828800" marR="0" rtl="0" algn="l">
              <a:lnSpc>
                <a:spcPct val="100000"/>
              </a:lnSpc>
              <a:spcBef>
                <a:spcPts val="400"/>
              </a:spcBef>
              <a:spcAft>
                <a:spcPts val="0"/>
              </a:spcAft>
              <a:buClr>
                <a:schemeClr val="accent1"/>
              </a:buClr>
              <a:buSzPts val="1400"/>
              <a:buFont typeface="Noto Sans Symbols"/>
              <a:buChar char="▪"/>
              <a:defRPr b="0" i="0" sz="1400" u="none" cap="none" strike="noStrike">
                <a:solidFill>
                  <a:srgbClr val="3F3F3F"/>
                </a:solidFill>
                <a:latin typeface="Calibri"/>
                <a:ea typeface="Calibri"/>
                <a:cs typeface="Calibri"/>
                <a:sym typeface="Calibri"/>
              </a:defRPr>
            </a:lvl4pPr>
            <a:lvl5pPr indent="-317500" lvl="4" marL="2286000" marR="0" rtl="0" algn="l">
              <a:lnSpc>
                <a:spcPct val="100000"/>
              </a:lnSpc>
              <a:spcBef>
                <a:spcPts val="400"/>
              </a:spcBef>
              <a:spcAft>
                <a:spcPts val="0"/>
              </a:spcAft>
              <a:buClr>
                <a:schemeClr val="accent1"/>
              </a:buClr>
              <a:buSzPts val="1400"/>
              <a:buFont typeface="Noto Sans Symbols"/>
              <a:buChar char="▪"/>
              <a:defRPr b="0" i="0" sz="1400" u="none" cap="none" strike="noStrike">
                <a:solidFill>
                  <a:srgbClr val="3F3F3F"/>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8pPr>
            <a:lvl9pPr indent="-317500" lvl="8" marL="4114800" marR="0" rtl="0" algn="l">
              <a:lnSpc>
                <a:spcPct val="90000"/>
              </a:lnSpc>
              <a:spcBef>
                <a:spcPts val="400"/>
              </a:spcBef>
              <a:spcAft>
                <a:spcPts val="40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9pPr>
          </a:lstStyle>
          <a:p/>
        </p:txBody>
      </p:sp>
      <p:sp>
        <p:nvSpPr>
          <p:cNvPr id="13" name="Google Shape;13;p4"/>
          <p:cNvSpPr txBox="1"/>
          <p:nvPr>
            <p:ph idx="10" type="dt"/>
          </p:nvPr>
        </p:nvSpPr>
        <p:spPr>
          <a:xfrm>
            <a:off x="6834126" y="6446838"/>
            <a:ext cx="2584850"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900" u="none" cap="none" strike="noStrike">
                <a:solidFill>
                  <a:srgbClr val="3F3F3F"/>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4"/>
          <p:cNvSpPr txBox="1"/>
          <p:nvPr>
            <p:ph idx="11" type="ftr"/>
          </p:nvPr>
        </p:nvSpPr>
        <p:spPr>
          <a:xfrm>
            <a:off x="1097279" y="6446838"/>
            <a:ext cx="4846321"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3F3F3F"/>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 name="Google Shape;15;p4"/>
          <p:cNvSpPr txBox="1"/>
          <p:nvPr>
            <p:ph idx="12" type="sldNum"/>
          </p:nvPr>
        </p:nvSpPr>
        <p:spPr>
          <a:xfrm>
            <a:off x="10375670" y="6446838"/>
            <a:ext cx="78001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50" u="none" cap="none" strike="noStrike">
                <a:solidFill>
                  <a:srgbClr val="3F3F3F"/>
                </a:solidFill>
                <a:latin typeface="Calibri"/>
                <a:ea typeface="Calibri"/>
                <a:cs typeface="Calibri"/>
                <a:sym typeface="Calibri"/>
              </a:defRPr>
            </a:lvl1pPr>
            <a:lvl2pPr indent="0" lvl="1" marL="0" marR="0" rtl="0" algn="r">
              <a:spcBef>
                <a:spcPts val="0"/>
              </a:spcBef>
              <a:buNone/>
              <a:defRPr b="0" i="0" sz="1050" u="none" cap="none" strike="noStrike">
                <a:solidFill>
                  <a:srgbClr val="3F3F3F"/>
                </a:solidFill>
                <a:latin typeface="Calibri"/>
                <a:ea typeface="Calibri"/>
                <a:cs typeface="Calibri"/>
                <a:sym typeface="Calibri"/>
              </a:defRPr>
            </a:lvl2pPr>
            <a:lvl3pPr indent="0" lvl="2" marL="0" marR="0" rtl="0" algn="r">
              <a:spcBef>
                <a:spcPts val="0"/>
              </a:spcBef>
              <a:buNone/>
              <a:defRPr b="0" i="0" sz="1050" u="none" cap="none" strike="noStrike">
                <a:solidFill>
                  <a:srgbClr val="3F3F3F"/>
                </a:solidFill>
                <a:latin typeface="Calibri"/>
                <a:ea typeface="Calibri"/>
                <a:cs typeface="Calibri"/>
                <a:sym typeface="Calibri"/>
              </a:defRPr>
            </a:lvl3pPr>
            <a:lvl4pPr indent="0" lvl="3" marL="0" marR="0" rtl="0" algn="r">
              <a:spcBef>
                <a:spcPts val="0"/>
              </a:spcBef>
              <a:buNone/>
              <a:defRPr b="0" i="0" sz="1050" u="none" cap="none" strike="noStrike">
                <a:solidFill>
                  <a:srgbClr val="3F3F3F"/>
                </a:solidFill>
                <a:latin typeface="Calibri"/>
                <a:ea typeface="Calibri"/>
                <a:cs typeface="Calibri"/>
                <a:sym typeface="Calibri"/>
              </a:defRPr>
            </a:lvl4pPr>
            <a:lvl5pPr indent="0" lvl="4" marL="0" marR="0" rtl="0" algn="r">
              <a:spcBef>
                <a:spcPts val="0"/>
              </a:spcBef>
              <a:buNone/>
              <a:defRPr b="0" i="0" sz="1050" u="none" cap="none" strike="noStrike">
                <a:solidFill>
                  <a:srgbClr val="3F3F3F"/>
                </a:solidFill>
                <a:latin typeface="Calibri"/>
                <a:ea typeface="Calibri"/>
                <a:cs typeface="Calibri"/>
                <a:sym typeface="Calibri"/>
              </a:defRPr>
            </a:lvl5pPr>
            <a:lvl6pPr indent="0" lvl="5" marL="0" marR="0" rtl="0" algn="r">
              <a:spcBef>
                <a:spcPts val="0"/>
              </a:spcBef>
              <a:buNone/>
              <a:defRPr b="0" i="0" sz="1050" u="none" cap="none" strike="noStrike">
                <a:solidFill>
                  <a:srgbClr val="3F3F3F"/>
                </a:solidFill>
                <a:latin typeface="Calibri"/>
                <a:ea typeface="Calibri"/>
                <a:cs typeface="Calibri"/>
                <a:sym typeface="Calibri"/>
              </a:defRPr>
            </a:lvl6pPr>
            <a:lvl7pPr indent="0" lvl="6" marL="0" marR="0" rtl="0" algn="r">
              <a:spcBef>
                <a:spcPts val="0"/>
              </a:spcBef>
              <a:buNone/>
              <a:defRPr b="0" i="0" sz="1050" u="none" cap="none" strike="noStrike">
                <a:solidFill>
                  <a:srgbClr val="3F3F3F"/>
                </a:solidFill>
                <a:latin typeface="Calibri"/>
                <a:ea typeface="Calibri"/>
                <a:cs typeface="Calibri"/>
                <a:sym typeface="Calibri"/>
              </a:defRPr>
            </a:lvl7pPr>
            <a:lvl8pPr indent="0" lvl="7" marL="0" marR="0" rtl="0" algn="r">
              <a:spcBef>
                <a:spcPts val="0"/>
              </a:spcBef>
              <a:buNone/>
              <a:defRPr b="0" i="0" sz="1050" u="none" cap="none" strike="noStrike">
                <a:solidFill>
                  <a:srgbClr val="3F3F3F"/>
                </a:solidFill>
                <a:latin typeface="Calibri"/>
                <a:ea typeface="Calibri"/>
                <a:cs typeface="Calibri"/>
                <a:sym typeface="Calibri"/>
              </a:defRPr>
            </a:lvl8pPr>
            <a:lvl9pPr indent="0" lvl="8" marL="0" marR="0" rtl="0" algn="r">
              <a:spcBef>
                <a:spcPts val="0"/>
              </a:spcBef>
              <a:buNone/>
              <a:defRPr b="0" i="0" sz="1050" u="none" cap="none" strike="noStrike">
                <a:solidFill>
                  <a:srgbClr val="3F3F3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
        <p:nvSpPr>
          <p:cNvPr id="16" name="Google Shape;16;p4"/>
          <p:cNvSpPr/>
          <p:nvPr/>
        </p:nvSpPr>
        <p:spPr>
          <a:xfrm>
            <a:off x="0" y="1011981"/>
            <a:ext cx="1036320" cy="6858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87">
          <p15:clr>
            <a:srgbClr val="F26B43"/>
          </p15:clr>
        </p15:guide>
        <p15:guide id="2" pos="688">
          <p15:clr>
            <a:srgbClr val="F26B43"/>
          </p15:clr>
        </p15:guide>
        <p15:guide id="3" pos="7038">
          <p15:clr>
            <a:srgbClr val="F26B43"/>
          </p15:clr>
        </p15:guide>
        <p15:guide id="4" orient="horz" pos="3702">
          <p15:clr>
            <a:srgbClr val="F26B43"/>
          </p15:clr>
        </p15:guide>
        <p15:guide id="5" orient="horz" pos="4065">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1"/>
          <p:cNvSpPr txBox="1"/>
          <p:nvPr>
            <p:ph type="ctrTitle"/>
          </p:nvPr>
        </p:nvSpPr>
        <p:spPr>
          <a:xfrm>
            <a:off x="6629400" y="758952"/>
            <a:ext cx="4526280" cy="3227514"/>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1E5082"/>
              </a:buClr>
              <a:buSzPts val="5400"/>
              <a:buFont typeface="Calibri"/>
              <a:buNone/>
            </a:pPr>
            <a:r>
              <a:rPr lang="it-IT" sz="4600"/>
              <a:t>IL FOOD CRAVING NELLA POPOLAZIONE DEI SOGGETTI BARIATRICI</a:t>
            </a:r>
            <a:endParaRPr sz="4600"/>
          </a:p>
        </p:txBody>
      </p:sp>
      <p:sp>
        <p:nvSpPr>
          <p:cNvPr id="186" name="Google Shape;186;p1"/>
          <p:cNvSpPr txBox="1"/>
          <p:nvPr>
            <p:ph idx="1" type="subTitle"/>
          </p:nvPr>
        </p:nvSpPr>
        <p:spPr>
          <a:xfrm>
            <a:off x="6632171" y="4508500"/>
            <a:ext cx="4526280" cy="1279652"/>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SzPts val="700"/>
              <a:buNone/>
            </a:pPr>
            <a:r>
              <a:rPr b="1" lang="it-IT" sz="1700">
                <a:solidFill>
                  <a:srgbClr val="FFC000"/>
                </a:solidFill>
              </a:rPr>
              <a:t>DR. D’AMBROSIO MICHELE</a:t>
            </a:r>
            <a:endParaRPr sz="1600"/>
          </a:p>
          <a:p>
            <a:pPr indent="0" lvl="0" marL="0" rtl="0" algn="l">
              <a:lnSpc>
                <a:spcPct val="80000"/>
              </a:lnSpc>
              <a:spcBef>
                <a:spcPts val="1400"/>
              </a:spcBef>
              <a:spcAft>
                <a:spcPts val="0"/>
              </a:spcAft>
              <a:buSzPts val="700"/>
              <a:buNone/>
            </a:pPr>
            <a:r>
              <a:rPr b="1" lang="it-IT" sz="1700">
                <a:solidFill>
                  <a:srgbClr val="FFC000"/>
                </a:solidFill>
              </a:rPr>
              <a:t>UOC PSICHIATRIA E PSICOLOGIA</a:t>
            </a:r>
            <a:endParaRPr b="1" sz="1700">
              <a:solidFill>
                <a:srgbClr val="FFC000"/>
              </a:solidFill>
            </a:endParaRPr>
          </a:p>
          <a:p>
            <a:pPr indent="0" lvl="0" marL="0" rtl="0" algn="l">
              <a:lnSpc>
                <a:spcPct val="80000"/>
              </a:lnSpc>
              <a:spcBef>
                <a:spcPts val="1400"/>
              </a:spcBef>
              <a:spcAft>
                <a:spcPts val="0"/>
              </a:spcAft>
              <a:buSzPts val="700"/>
              <a:buNone/>
            </a:pPr>
            <a:r>
              <a:rPr b="1" lang="it-IT" sz="1700">
                <a:solidFill>
                  <a:srgbClr val="FFC000"/>
                </a:solidFill>
              </a:rPr>
              <a:t>UNITA’ DCA, OBESITA’ E CHIRURGIA BARIATRICA</a:t>
            </a:r>
            <a:endParaRPr b="1" sz="1700">
              <a:solidFill>
                <a:srgbClr val="FFC000"/>
              </a:solidFill>
            </a:endParaRPr>
          </a:p>
          <a:p>
            <a:pPr indent="0" lvl="0" marL="0" rtl="0" algn="l">
              <a:lnSpc>
                <a:spcPct val="80000"/>
              </a:lnSpc>
              <a:spcBef>
                <a:spcPts val="1400"/>
              </a:spcBef>
              <a:spcAft>
                <a:spcPts val="0"/>
              </a:spcAft>
              <a:buSzPts val="700"/>
              <a:buNone/>
            </a:pPr>
            <a:r>
              <a:rPr b="1" lang="it-IT" sz="1700">
                <a:solidFill>
                  <a:srgbClr val="FFC000"/>
                </a:solidFill>
              </a:rPr>
              <a:t>SCUOLA DI MEDICINA “FEDERICO II”, NAPOLI</a:t>
            </a:r>
            <a:endParaRPr b="1" sz="1700">
              <a:solidFill>
                <a:srgbClr val="FFC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g2d9d84e9a12_0_26"/>
          <p:cNvSpPr txBox="1"/>
          <p:nvPr/>
        </p:nvSpPr>
        <p:spPr>
          <a:xfrm>
            <a:off x="467950" y="371125"/>
            <a:ext cx="10924500" cy="62127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it-IT" sz="1900">
                <a:solidFill>
                  <a:srgbClr val="3F3F3F"/>
                </a:solidFill>
                <a:latin typeface="Calibri"/>
                <a:ea typeface="Calibri"/>
                <a:cs typeface="Calibri"/>
                <a:sym typeface="Calibri"/>
              </a:rPr>
              <a:t>FOOD CRAVING E CHIRURGIA BARIATRICA</a:t>
            </a:r>
            <a:endParaRPr b="1" sz="1900">
              <a:solidFill>
                <a:srgbClr val="3F3F3F"/>
              </a:solidFill>
              <a:latin typeface="Calibri"/>
              <a:ea typeface="Calibri"/>
              <a:cs typeface="Calibri"/>
              <a:sym typeface="Calibri"/>
            </a:endParaRPr>
          </a:p>
          <a:p>
            <a:pPr indent="0" lvl="0" marL="0" rtl="0" algn="just">
              <a:spcBef>
                <a:spcPts val="0"/>
              </a:spcBef>
              <a:spcAft>
                <a:spcPts val="0"/>
              </a:spcAft>
              <a:buNone/>
            </a:pPr>
            <a:r>
              <a:t/>
            </a:r>
            <a:endParaRPr sz="1900">
              <a:solidFill>
                <a:srgbClr val="3F3F3F"/>
              </a:solidFill>
              <a:latin typeface="Calibri"/>
              <a:ea typeface="Calibri"/>
              <a:cs typeface="Calibri"/>
              <a:sym typeface="Calibri"/>
            </a:endParaRPr>
          </a:p>
          <a:p>
            <a:pPr indent="0" lvl="0" marL="0" rtl="0" algn="just">
              <a:spcBef>
                <a:spcPts val="0"/>
              </a:spcBef>
              <a:spcAft>
                <a:spcPts val="0"/>
              </a:spcAft>
              <a:buNone/>
            </a:pPr>
            <a:r>
              <a:rPr lang="it-IT" sz="1900">
                <a:solidFill>
                  <a:srgbClr val="3F3F3F"/>
                </a:solidFill>
                <a:latin typeface="Calibri"/>
                <a:ea typeface="Calibri"/>
                <a:cs typeface="Calibri"/>
                <a:sym typeface="Calibri"/>
              </a:rPr>
              <a:t>In letteratura è presente un unico studio che paragona l’efficacia degli interventi bariatrici sul Food Craving.</a:t>
            </a:r>
            <a:endParaRPr sz="1900">
              <a:solidFill>
                <a:srgbClr val="3F3F3F"/>
              </a:solidFill>
              <a:latin typeface="Calibri"/>
              <a:ea typeface="Calibri"/>
              <a:cs typeface="Calibri"/>
              <a:sym typeface="Calibri"/>
            </a:endParaRPr>
          </a:p>
          <a:p>
            <a:pPr indent="0" lvl="0" marL="0" rtl="0" algn="just">
              <a:spcBef>
                <a:spcPts val="0"/>
              </a:spcBef>
              <a:spcAft>
                <a:spcPts val="0"/>
              </a:spcAft>
              <a:buNone/>
            </a:pPr>
            <a:r>
              <a:rPr lang="it-IT" sz="1900">
                <a:solidFill>
                  <a:srgbClr val="3F3F3F"/>
                </a:solidFill>
                <a:latin typeface="Calibri"/>
                <a:ea typeface="Calibri"/>
                <a:cs typeface="Calibri"/>
                <a:sym typeface="Calibri"/>
              </a:rPr>
              <a:t>Il campione è rappresentato da 84 soggetti 46 +/- 12aa che hanno effettuato SG o RYGB </a:t>
            </a:r>
            <a:endParaRPr sz="1900">
              <a:solidFill>
                <a:srgbClr val="3F3F3F"/>
              </a:solidFill>
              <a:latin typeface="Calibri"/>
              <a:ea typeface="Calibri"/>
              <a:cs typeface="Calibri"/>
              <a:sym typeface="Calibri"/>
            </a:endParaRPr>
          </a:p>
          <a:p>
            <a:pPr indent="0" lvl="0" marL="0" rtl="0" algn="just">
              <a:spcBef>
                <a:spcPts val="0"/>
              </a:spcBef>
              <a:spcAft>
                <a:spcPts val="0"/>
              </a:spcAft>
              <a:buNone/>
            </a:pPr>
            <a:r>
              <a:rPr lang="it-IT" sz="1900">
                <a:solidFill>
                  <a:srgbClr val="3F3F3F"/>
                </a:solidFill>
                <a:latin typeface="Calibri"/>
                <a:ea typeface="Calibri"/>
                <a:cs typeface="Calibri"/>
                <a:sym typeface="Calibri"/>
              </a:rPr>
              <a:t>e valutati in 5 tempi (T0, T3, T6, T9, T12) attraverso la FCI, Y-FAS, GAD-7.</a:t>
            </a:r>
            <a:endParaRPr sz="1900">
              <a:solidFill>
                <a:srgbClr val="3F3F3F"/>
              </a:solidFill>
              <a:latin typeface="Calibri"/>
              <a:ea typeface="Calibri"/>
              <a:cs typeface="Calibri"/>
              <a:sym typeface="Calibri"/>
            </a:endParaRPr>
          </a:p>
          <a:p>
            <a:pPr indent="0" lvl="0" marL="0" rtl="0" algn="just">
              <a:spcBef>
                <a:spcPts val="0"/>
              </a:spcBef>
              <a:spcAft>
                <a:spcPts val="0"/>
              </a:spcAft>
              <a:buNone/>
            </a:pPr>
            <a:r>
              <a:rPr lang="it-IT" sz="1900">
                <a:solidFill>
                  <a:srgbClr val="3F3F3F"/>
                </a:solidFill>
                <a:latin typeface="Calibri"/>
                <a:ea typeface="Calibri"/>
                <a:cs typeface="Calibri"/>
                <a:sym typeface="Calibri"/>
              </a:rPr>
              <a:t>Dall’analisi dei risultati ottenuti, emergono dati contrastanti rispetto alla scarsa letteratura esistente. Non sembra emergere una correlazione significativa tra il Food Craving pre- e post-operatorio ed il tipo di intervento effettuato. I soggetti con elevati punteggi alla Y-FAS pre-operatori presentavano maggiori punteggi alla FCI nel periodo pre-intervento, ma non dopo, senza correlazione specifica ai livelli di ansia post-operatori. Emergono tuttavia maggiori punteggi alla FCI nei soggetti con peggiori sintomi depressivi (valutati clinicamente).</a:t>
            </a:r>
            <a:endParaRPr sz="1900">
              <a:solidFill>
                <a:srgbClr val="3F3F3F"/>
              </a:solidFill>
              <a:latin typeface="Calibri"/>
              <a:ea typeface="Calibri"/>
              <a:cs typeface="Calibri"/>
              <a:sym typeface="Calibri"/>
            </a:endParaRPr>
          </a:p>
          <a:p>
            <a:pPr indent="0" lvl="0" marL="0" rtl="0" algn="just">
              <a:spcBef>
                <a:spcPts val="0"/>
              </a:spcBef>
              <a:spcAft>
                <a:spcPts val="0"/>
              </a:spcAft>
              <a:buNone/>
            </a:pPr>
            <a:r>
              <a:rPr lang="it-IT" sz="1900">
                <a:solidFill>
                  <a:srgbClr val="3F3F3F"/>
                </a:solidFill>
                <a:latin typeface="Calibri"/>
                <a:ea typeface="Calibri"/>
                <a:cs typeface="Calibri"/>
                <a:sym typeface="Calibri"/>
              </a:rPr>
              <a:t>Il Food Craving diminuiva dal periodo pre- al </a:t>
            </a:r>
            <a:r>
              <a:rPr lang="it-IT" sz="1900">
                <a:solidFill>
                  <a:srgbClr val="3F3F3F"/>
                </a:solidFill>
                <a:latin typeface="Calibri"/>
                <a:ea typeface="Calibri"/>
                <a:cs typeface="Calibri"/>
                <a:sym typeface="Calibri"/>
              </a:rPr>
              <a:t>post operatorio</a:t>
            </a:r>
            <a:r>
              <a:rPr lang="it-IT" sz="1900">
                <a:solidFill>
                  <a:srgbClr val="3F3F3F"/>
                </a:solidFill>
                <a:latin typeface="Calibri"/>
                <a:ea typeface="Calibri"/>
                <a:cs typeface="Calibri"/>
                <a:sym typeface="Calibri"/>
              </a:rPr>
              <a:t> in entrambi i tipi di interventi, particolarmente a 3 mesi. Nel tempo, tuttavia, i punteggi alla FCI aumentavano pur non raggiungendo i livelli pre-operatori. Questo vale sia per il craving per i dolci che per i carboidrati, tuttavia nel secondo caso le esperienze di craving sono più </a:t>
            </a:r>
            <a:r>
              <a:rPr lang="it-IT" sz="1900">
                <a:solidFill>
                  <a:srgbClr val="3F3F3F"/>
                </a:solidFill>
                <a:latin typeface="Calibri"/>
                <a:ea typeface="Calibri"/>
                <a:cs typeface="Calibri"/>
                <a:sym typeface="Calibri"/>
              </a:rPr>
              <a:t>frequenti</a:t>
            </a:r>
            <a:r>
              <a:rPr lang="it-IT" sz="1900">
                <a:solidFill>
                  <a:srgbClr val="3F3F3F"/>
                </a:solidFill>
                <a:latin typeface="Calibri"/>
                <a:ea typeface="Calibri"/>
                <a:cs typeface="Calibri"/>
                <a:sym typeface="Calibri"/>
              </a:rPr>
              <a:t> e più intense, soprattutto se effettuavano RYGB.</a:t>
            </a:r>
            <a:endParaRPr sz="1900">
              <a:solidFill>
                <a:srgbClr val="3F3F3F"/>
              </a:solidFill>
              <a:latin typeface="Calibri"/>
              <a:ea typeface="Calibri"/>
              <a:cs typeface="Calibri"/>
              <a:sym typeface="Calibri"/>
            </a:endParaRPr>
          </a:p>
          <a:p>
            <a:pPr indent="0" lvl="0" marL="0" rtl="0" algn="just">
              <a:spcBef>
                <a:spcPts val="0"/>
              </a:spcBef>
              <a:spcAft>
                <a:spcPts val="0"/>
              </a:spcAft>
              <a:buNone/>
            </a:pPr>
            <a:r>
              <a:rPr lang="it-IT" sz="1900">
                <a:solidFill>
                  <a:srgbClr val="3F3F3F"/>
                </a:solidFill>
                <a:latin typeface="Calibri"/>
                <a:ea typeface="Calibri"/>
                <a:cs typeface="Calibri"/>
                <a:sym typeface="Calibri"/>
              </a:rPr>
              <a:t>Questi risultati potrebbero essere spiegati anche dai livelli basali di glucosio post-operatorio più bassi rispetto ai livelli pre-operatori. </a:t>
            </a:r>
            <a:endParaRPr sz="1900">
              <a:solidFill>
                <a:srgbClr val="3F3F3F"/>
              </a:solidFill>
              <a:latin typeface="Calibri"/>
              <a:ea typeface="Calibri"/>
              <a:cs typeface="Calibri"/>
              <a:sym typeface="Calibri"/>
            </a:endParaRPr>
          </a:p>
          <a:p>
            <a:pPr indent="0" lvl="0" marL="0" rtl="0" algn="just">
              <a:spcBef>
                <a:spcPts val="0"/>
              </a:spcBef>
              <a:spcAft>
                <a:spcPts val="0"/>
              </a:spcAft>
              <a:buNone/>
            </a:pPr>
            <a:r>
              <a:rPr lang="it-IT" sz="1900">
                <a:solidFill>
                  <a:srgbClr val="3F3F3F"/>
                </a:solidFill>
                <a:latin typeface="Calibri"/>
                <a:ea typeface="Calibri"/>
                <a:cs typeface="Calibri"/>
                <a:sym typeface="Calibri"/>
              </a:rPr>
              <a:t>Mancano tuttavia studi che tengano conto di follow-up a tempi maggiori a 12m e studi effettuati su pazienti che effettuano più di un intervento.</a:t>
            </a:r>
            <a:endParaRPr sz="1900">
              <a:solidFill>
                <a:srgbClr val="3F3F3F"/>
              </a:solidFill>
              <a:latin typeface="Calibri"/>
              <a:ea typeface="Calibri"/>
              <a:cs typeface="Calibri"/>
              <a:sym typeface="Calibri"/>
            </a:endParaRPr>
          </a:p>
        </p:txBody>
      </p:sp>
      <p:sp>
        <p:nvSpPr>
          <p:cNvPr id="247" name="Google Shape;247;g2d9d84e9a12_0_26"/>
          <p:cNvSpPr txBox="1"/>
          <p:nvPr/>
        </p:nvSpPr>
        <p:spPr>
          <a:xfrm>
            <a:off x="597050" y="6228675"/>
            <a:ext cx="10746900" cy="38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it-IT" sz="1000">
                <a:solidFill>
                  <a:srgbClr val="212121"/>
                </a:solidFill>
                <a:highlight>
                  <a:srgbClr val="FFFFFF"/>
                </a:highlight>
                <a:latin typeface="Roboto"/>
                <a:ea typeface="Roboto"/>
                <a:cs typeface="Roboto"/>
                <a:sym typeface="Roboto"/>
              </a:rPr>
              <a:t>Koball AM, Ames GE, Fitzsimmons AJ, Kallies KJ, Bennie BA. (2024) Food cravings after bariatric surgery: comparing laparoscopic sleeve gastrectomy and Roux-en-Y gastric bypass. Eat Weight Disord.</a:t>
            </a:r>
            <a:endParaRPr i="1" sz="1000">
              <a:solidFill>
                <a:srgbClr val="3F3F3F"/>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g2d9d84e9a12_0_36"/>
          <p:cNvSpPr txBox="1"/>
          <p:nvPr/>
        </p:nvSpPr>
        <p:spPr>
          <a:xfrm>
            <a:off x="629325" y="518150"/>
            <a:ext cx="11053500" cy="56304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it-IT" sz="2000">
                <a:solidFill>
                  <a:srgbClr val="3F3F3F"/>
                </a:solidFill>
                <a:latin typeface="Calibri"/>
                <a:ea typeface="Calibri"/>
                <a:cs typeface="Calibri"/>
                <a:sym typeface="Calibri"/>
              </a:rPr>
              <a:t>CONCLUSIONI</a:t>
            </a:r>
            <a:endParaRPr b="1" sz="2000">
              <a:solidFill>
                <a:srgbClr val="3F3F3F"/>
              </a:solidFill>
              <a:latin typeface="Calibri"/>
              <a:ea typeface="Calibri"/>
              <a:cs typeface="Calibri"/>
              <a:sym typeface="Calibri"/>
            </a:endParaRPr>
          </a:p>
          <a:p>
            <a:pPr indent="0" lvl="0" marL="0" rtl="0" algn="just">
              <a:spcBef>
                <a:spcPts val="0"/>
              </a:spcBef>
              <a:spcAft>
                <a:spcPts val="0"/>
              </a:spcAft>
              <a:buNone/>
            </a:pPr>
            <a:r>
              <a:t/>
            </a:r>
            <a:endParaRPr sz="2000">
              <a:solidFill>
                <a:srgbClr val="3F3F3F"/>
              </a:solidFill>
              <a:latin typeface="Calibri"/>
              <a:ea typeface="Calibri"/>
              <a:cs typeface="Calibri"/>
              <a:sym typeface="Calibri"/>
            </a:endParaRPr>
          </a:p>
          <a:p>
            <a:pPr indent="0" lvl="0" marL="0" rtl="0" algn="just">
              <a:spcBef>
                <a:spcPts val="0"/>
              </a:spcBef>
              <a:spcAft>
                <a:spcPts val="0"/>
              </a:spcAft>
              <a:buNone/>
            </a:pPr>
            <a:r>
              <a:rPr lang="it-IT" sz="2000">
                <a:solidFill>
                  <a:srgbClr val="3F3F3F"/>
                </a:solidFill>
                <a:latin typeface="Calibri"/>
                <a:ea typeface="Calibri"/>
                <a:cs typeface="Calibri"/>
                <a:sym typeface="Calibri"/>
              </a:rPr>
              <a:t>Il Food Craving rappresenta un costrutto multidimensionale che determina un forte rischio di sviluppare ED. La percezione dei soggetti affetti da Food Craving si è mostrata relativamente bassa, soprattutto nelle fasce a basso reddito e a basso income socio-culturale.</a:t>
            </a:r>
            <a:endParaRPr sz="2000">
              <a:solidFill>
                <a:srgbClr val="3F3F3F"/>
              </a:solidFill>
              <a:latin typeface="Calibri"/>
              <a:ea typeface="Calibri"/>
              <a:cs typeface="Calibri"/>
              <a:sym typeface="Calibri"/>
            </a:endParaRPr>
          </a:p>
          <a:p>
            <a:pPr indent="0" lvl="0" marL="0" rtl="0" algn="just">
              <a:spcBef>
                <a:spcPts val="0"/>
              </a:spcBef>
              <a:spcAft>
                <a:spcPts val="0"/>
              </a:spcAft>
              <a:buNone/>
            </a:pPr>
            <a:r>
              <a:rPr lang="it-IT" sz="2000">
                <a:solidFill>
                  <a:srgbClr val="3F3F3F"/>
                </a:solidFill>
                <a:latin typeface="Calibri"/>
                <a:ea typeface="Calibri"/>
                <a:cs typeface="Calibri"/>
                <a:sym typeface="Calibri"/>
              </a:rPr>
              <a:t>Durante la valutazione psichiatrica pre-operatoria appare necessario indagare questa dimensione sia clinicamente che utilizzando scale di valutazione specifiche, attualmente non standardizzate in Italia (ad. es. FAAQ). </a:t>
            </a:r>
            <a:endParaRPr sz="2000">
              <a:solidFill>
                <a:srgbClr val="3F3F3F"/>
              </a:solidFill>
              <a:latin typeface="Calibri"/>
              <a:ea typeface="Calibri"/>
              <a:cs typeface="Calibri"/>
              <a:sym typeface="Calibri"/>
            </a:endParaRPr>
          </a:p>
          <a:p>
            <a:pPr indent="0" lvl="0" marL="0" rtl="0" algn="just">
              <a:spcBef>
                <a:spcPts val="0"/>
              </a:spcBef>
              <a:spcAft>
                <a:spcPts val="0"/>
              </a:spcAft>
              <a:buNone/>
            </a:pPr>
            <a:r>
              <a:rPr lang="it-IT" sz="2000">
                <a:solidFill>
                  <a:srgbClr val="3F3F3F"/>
                </a:solidFill>
                <a:latin typeface="Calibri"/>
                <a:ea typeface="Calibri"/>
                <a:cs typeface="Calibri"/>
                <a:sym typeface="Calibri"/>
              </a:rPr>
              <a:t>Appare necessario programmare Interventi motivazionali specifici sul Food Craving: le maggiori evidenze sono state ottenute con tecniche originate da approcci cognitivo-comportamentali, come FIT, ERP, VR-CET. </a:t>
            </a:r>
            <a:endParaRPr sz="2000">
              <a:solidFill>
                <a:srgbClr val="3F3F3F"/>
              </a:solidFill>
              <a:latin typeface="Calibri"/>
              <a:ea typeface="Calibri"/>
              <a:cs typeface="Calibri"/>
              <a:sym typeface="Calibri"/>
            </a:endParaRPr>
          </a:p>
          <a:p>
            <a:pPr indent="0" lvl="0" marL="0" rtl="0" algn="just">
              <a:spcBef>
                <a:spcPts val="0"/>
              </a:spcBef>
              <a:spcAft>
                <a:spcPts val="0"/>
              </a:spcAft>
              <a:buNone/>
            </a:pPr>
            <a:r>
              <a:rPr lang="it-IT" sz="2000">
                <a:solidFill>
                  <a:srgbClr val="3F3F3F"/>
                </a:solidFill>
                <a:latin typeface="Calibri"/>
                <a:ea typeface="Calibri"/>
                <a:cs typeface="Calibri"/>
                <a:sym typeface="Calibri"/>
              </a:rPr>
              <a:t>E’ possibile programmare degli interventi di gruppo, similarmente a quanto accade nei disturbi da abuso di sostanze.</a:t>
            </a:r>
            <a:endParaRPr sz="2000">
              <a:solidFill>
                <a:srgbClr val="3F3F3F"/>
              </a:solidFill>
              <a:latin typeface="Calibri"/>
              <a:ea typeface="Calibri"/>
              <a:cs typeface="Calibri"/>
              <a:sym typeface="Calibri"/>
            </a:endParaRPr>
          </a:p>
          <a:p>
            <a:pPr indent="0" lvl="0" marL="0" rtl="0" algn="just">
              <a:spcBef>
                <a:spcPts val="0"/>
              </a:spcBef>
              <a:spcAft>
                <a:spcPts val="0"/>
              </a:spcAft>
              <a:buNone/>
            </a:pPr>
            <a:r>
              <a:rPr lang="it-IT" sz="2000">
                <a:solidFill>
                  <a:srgbClr val="3F3F3F"/>
                </a:solidFill>
                <a:latin typeface="Calibri"/>
                <a:ea typeface="Calibri"/>
                <a:cs typeface="Calibri"/>
                <a:sym typeface="Calibri"/>
              </a:rPr>
              <a:t>La t-DCS e la TMS non sembrano suggerire un’efficacia specifica, pur mancando anche in questo caso dati sul follow-up.</a:t>
            </a:r>
            <a:endParaRPr sz="2000">
              <a:solidFill>
                <a:srgbClr val="3F3F3F"/>
              </a:solidFill>
              <a:latin typeface="Calibri"/>
              <a:ea typeface="Calibri"/>
              <a:cs typeface="Calibri"/>
              <a:sym typeface="Calibri"/>
            </a:endParaRPr>
          </a:p>
          <a:p>
            <a:pPr indent="0" lvl="0" marL="0" rtl="0" algn="just">
              <a:spcBef>
                <a:spcPts val="0"/>
              </a:spcBef>
              <a:spcAft>
                <a:spcPts val="0"/>
              </a:spcAft>
              <a:buNone/>
            </a:pPr>
            <a:r>
              <a:t/>
            </a:r>
            <a:endParaRPr sz="20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3"/>
          <p:cNvSpPr txBox="1"/>
          <p:nvPr>
            <p:ph type="ctrTitle"/>
          </p:nvPr>
        </p:nvSpPr>
        <p:spPr>
          <a:xfrm>
            <a:off x="6629400" y="758952"/>
            <a:ext cx="4526280" cy="3227514"/>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1E5082"/>
              </a:buClr>
              <a:buSzPts val="6000"/>
              <a:buFont typeface="Calibri"/>
              <a:buNone/>
            </a:pPr>
            <a:r>
              <a:rPr lang="it-IT"/>
              <a:t>Grazie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2"/>
          <p:cNvSpPr txBox="1"/>
          <p:nvPr/>
        </p:nvSpPr>
        <p:spPr>
          <a:xfrm>
            <a:off x="532500" y="677725"/>
            <a:ext cx="11085900" cy="47280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it-IT" sz="2000">
                <a:solidFill>
                  <a:srgbClr val="3F3F3F"/>
                </a:solidFill>
                <a:latin typeface="Calibri"/>
                <a:ea typeface="Calibri"/>
                <a:cs typeface="Calibri"/>
                <a:sym typeface="Calibri"/>
              </a:rPr>
              <a:t>Il Food Craving è stato descritto in letteratura come un’esperienza legata al cibo caratterizzata da un intenso desiderio verso un particolare alimento, sapore o bevanda che si distingue dal normale senso di fame sia per l’intensità che per la specificità verso il tipo di alimento che viene ricercato.</a:t>
            </a:r>
            <a:endParaRPr sz="2000">
              <a:solidFill>
                <a:srgbClr val="3F3F3F"/>
              </a:solidFill>
              <a:latin typeface="Calibri"/>
              <a:ea typeface="Calibri"/>
              <a:cs typeface="Calibri"/>
              <a:sym typeface="Calibri"/>
            </a:endParaRPr>
          </a:p>
          <a:p>
            <a:pPr indent="0" lvl="0" marL="0" rtl="0" algn="just">
              <a:spcBef>
                <a:spcPts val="0"/>
              </a:spcBef>
              <a:spcAft>
                <a:spcPts val="0"/>
              </a:spcAft>
              <a:buNone/>
            </a:pPr>
            <a:r>
              <a:t/>
            </a:r>
            <a:endParaRPr sz="2000">
              <a:solidFill>
                <a:srgbClr val="3F3F3F"/>
              </a:solidFill>
              <a:latin typeface="Calibri"/>
              <a:ea typeface="Calibri"/>
              <a:cs typeface="Calibri"/>
              <a:sym typeface="Calibri"/>
            </a:endParaRPr>
          </a:p>
        </p:txBody>
      </p:sp>
      <p:graphicFrame>
        <p:nvGraphicFramePr>
          <p:cNvPr id="192" name="Google Shape;192;p2"/>
          <p:cNvGraphicFramePr/>
          <p:nvPr/>
        </p:nvGraphicFramePr>
        <p:xfrm>
          <a:off x="952500" y="2286000"/>
          <a:ext cx="3000000" cy="3000000"/>
        </p:xfrm>
        <a:graphic>
          <a:graphicData uri="http://schemas.openxmlformats.org/drawingml/2006/table">
            <a:tbl>
              <a:tblPr>
                <a:noFill/>
                <a:tableStyleId>{515D9FE1-6075-4B3D-BAD8-177EE66D277F}</a:tableStyleId>
              </a:tblPr>
              <a:tblGrid>
                <a:gridCol w="5143500"/>
                <a:gridCol w="5143500"/>
              </a:tblGrid>
              <a:tr h="381000">
                <a:tc>
                  <a:txBody>
                    <a:bodyPr/>
                    <a:lstStyle/>
                    <a:p>
                      <a:pPr indent="0" lvl="0" marL="0" rtl="0" algn="ctr">
                        <a:spcBef>
                          <a:spcPts val="0"/>
                        </a:spcBef>
                        <a:spcAft>
                          <a:spcPts val="0"/>
                        </a:spcAft>
                        <a:buNone/>
                      </a:pPr>
                      <a:r>
                        <a:rPr b="1" lang="it-IT"/>
                        <a:t>FAME</a:t>
                      </a:r>
                      <a:endParaRPr b="1"/>
                    </a:p>
                  </a:txBody>
                  <a:tcPr marT="91425" marB="91425" marR="91425" marL="91425"/>
                </a:tc>
                <a:tc>
                  <a:txBody>
                    <a:bodyPr/>
                    <a:lstStyle/>
                    <a:p>
                      <a:pPr indent="0" lvl="0" marL="0" rtl="0" algn="ctr">
                        <a:spcBef>
                          <a:spcPts val="0"/>
                        </a:spcBef>
                        <a:spcAft>
                          <a:spcPts val="0"/>
                        </a:spcAft>
                        <a:buNone/>
                      </a:pPr>
                      <a:r>
                        <a:rPr b="1" lang="it-IT"/>
                        <a:t>FOOD CRAVING</a:t>
                      </a:r>
                      <a:endParaRPr b="1"/>
                    </a:p>
                  </a:txBody>
                  <a:tcPr marT="91425" marB="91425" marR="91425" marL="91425"/>
                </a:tc>
              </a:tr>
              <a:tr h="381000">
                <a:tc>
                  <a:txBody>
                    <a:bodyPr/>
                    <a:lstStyle/>
                    <a:p>
                      <a:pPr indent="0" lvl="0" marL="0" rtl="0" algn="ctr">
                        <a:spcBef>
                          <a:spcPts val="0"/>
                        </a:spcBef>
                        <a:spcAft>
                          <a:spcPts val="0"/>
                        </a:spcAft>
                        <a:buNone/>
                      </a:pPr>
                      <a:r>
                        <a:rPr lang="it-IT"/>
                        <a:t>fenomeno biologico</a:t>
                      </a:r>
                      <a:endParaRPr/>
                    </a:p>
                  </a:txBody>
                  <a:tcPr marT="91425" marB="91425" marR="91425" marL="91425"/>
                </a:tc>
                <a:tc>
                  <a:txBody>
                    <a:bodyPr/>
                    <a:lstStyle/>
                    <a:p>
                      <a:pPr indent="0" lvl="0" marL="0" rtl="0" algn="ctr">
                        <a:spcBef>
                          <a:spcPts val="0"/>
                        </a:spcBef>
                        <a:spcAft>
                          <a:spcPts val="0"/>
                        </a:spcAft>
                        <a:buNone/>
                      </a:pPr>
                      <a:r>
                        <a:rPr lang="it-IT"/>
                        <a:t>presente in specifici individui</a:t>
                      </a:r>
                      <a:endParaRPr/>
                    </a:p>
                  </a:txBody>
                  <a:tcPr marT="91425" marB="91425" marR="91425" marL="91425"/>
                </a:tc>
              </a:tr>
              <a:tr h="381000">
                <a:tc>
                  <a:txBody>
                    <a:bodyPr/>
                    <a:lstStyle/>
                    <a:p>
                      <a:pPr indent="0" lvl="0" marL="0" rtl="0" algn="ctr">
                        <a:spcBef>
                          <a:spcPts val="0"/>
                        </a:spcBef>
                        <a:spcAft>
                          <a:spcPts val="0"/>
                        </a:spcAft>
                        <a:buNone/>
                      </a:pPr>
                      <a:r>
                        <a:rPr lang="it-IT"/>
                        <a:t>correlato a vari alimenti</a:t>
                      </a:r>
                      <a:endParaRPr/>
                    </a:p>
                  </a:txBody>
                  <a:tcPr marT="91425" marB="91425" marR="91425" marL="91425"/>
                </a:tc>
                <a:tc>
                  <a:txBody>
                    <a:bodyPr/>
                    <a:lstStyle/>
                    <a:p>
                      <a:pPr indent="0" lvl="0" marL="0" rtl="0" algn="ctr">
                        <a:spcBef>
                          <a:spcPts val="0"/>
                        </a:spcBef>
                        <a:spcAft>
                          <a:spcPts val="0"/>
                        </a:spcAft>
                        <a:buNone/>
                      </a:pPr>
                      <a:r>
                        <a:rPr lang="it-IT"/>
                        <a:t>correlato a specifici alimenti</a:t>
                      </a:r>
                      <a:endParaRPr/>
                    </a:p>
                  </a:txBody>
                  <a:tcPr marT="91425" marB="91425" marR="91425" marL="91425"/>
                </a:tc>
              </a:tr>
              <a:tr h="381000">
                <a:tc>
                  <a:txBody>
                    <a:bodyPr/>
                    <a:lstStyle/>
                    <a:p>
                      <a:pPr indent="0" lvl="0" marL="0" rtl="0" algn="ctr">
                        <a:spcBef>
                          <a:spcPts val="0"/>
                        </a:spcBef>
                        <a:spcAft>
                          <a:spcPts val="0"/>
                        </a:spcAft>
                        <a:buNone/>
                      </a:pPr>
                      <a:r>
                        <a:rPr lang="it-IT"/>
                        <a:t>seguita dalla sazietà per garantire l’omeostasi</a:t>
                      </a:r>
                      <a:endParaRPr/>
                    </a:p>
                  </a:txBody>
                  <a:tcPr marT="91425" marB="91425" marR="91425" marL="91425"/>
                </a:tc>
                <a:tc>
                  <a:txBody>
                    <a:bodyPr/>
                    <a:lstStyle/>
                    <a:p>
                      <a:pPr indent="0" lvl="0" marL="0" rtl="0" algn="ctr">
                        <a:spcBef>
                          <a:spcPts val="0"/>
                        </a:spcBef>
                        <a:spcAft>
                          <a:spcPts val="0"/>
                        </a:spcAft>
                        <a:buNone/>
                      </a:pPr>
                      <a:r>
                        <a:rPr lang="it-IT"/>
                        <a:t>diminuisce con assunzione dell’alimento, aumenta se in privazione</a:t>
                      </a:r>
                      <a:endParaRPr/>
                    </a:p>
                  </a:txBody>
                  <a:tcPr marT="91425" marB="91425" marR="91425" marL="91425"/>
                </a:tc>
              </a:tr>
              <a:tr h="381000">
                <a:tc>
                  <a:txBody>
                    <a:bodyPr/>
                    <a:lstStyle/>
                    <a:p>
                      <a:pPr indent="0" lvl="0" marL="0" rtl="0" algn="ctr">
                        <a:spcBef>
                          <a:spcPts val="0"/>
                        </a:spcBef>
                        <a:spcAft>
                          <a:spcPts val="0"/>
                        </a:spcAft>
                        <a:buNone/>
                      </a:pPr>
                      <a:r>
                        <a:rPr lang="it-IT"/>
                        <a:t>regolata da ipotalamo</a:t>
                      </a:r>
                      <a:endParaRPr/>
                    </a:p>
                  </a:txBody>
                  <a:tcPr marT="91425" marB="91425" marR="91425" marL="91425"/>
                </a:tc>
                <a:tc>
                  <a:txBody>
                    <a:bodyPr/>
                    <a:lstStyle/>
                    <a:p>
                      <a:pPr indent="0" lvl="0" marL="0" rtl="0" algn="ctr">
                        <a:spcBef>
                          <a:spcPts val="0"/>
                        </a:spcBef>
                        <a:spcAft>
                          <a:spcPts val="0"/>
                        </a:spcAft>
                        <a:buNone/>
                      </a:pPr>
                      <a:r>
                        <a:rPr lang="it-IT"/>
                        <a:t>complesso costrutto neuro-bio-psicologico</a:t>
                      </a:r>
                      <a:endParaRPr/>
                    </a:p>
                  </a:txBody>
                  <a:tcPr marT="91425" marB="91425" marR="91425" marL="91425"/>
                </a:tc>
              </a:tr>
              <a:tr h="381000">
                <a:tc>
                  <a:txBody>
                    <a:bodyPr/>
                    <a:lstStyle/>
                    <a:p>
                      <a:pPr indent="0" lvl="0" marL="0" rtl="0" algn="ctr">
                        <a:spcBef>
                          <a:spcPts val="0"/>
                        </a:spcBef>
                        <a:spcAft>
                          <a:spcPts val="0"/>
                        </a:spcAft>
                        <a:buNone/>
                      </a:pPr>
                      <a:r>
                        <a:rPr lang="it-IT"/>
                        <a:t>indotta da stimoli interni</a:t>
                      </a:r>
                      <a:endParaRPr/>
                    </a:p>
                  </a:txBody>
                  <a:tcPr marT="91425" marB="91425" marR="91425" marL="91425"/>
                </a:tc>
                <a:tc>
                  <a:txBody>
                    <a:bodyPr/>
                    <a:lstStyle/>
                    <a:p>
                      <a:pPr indent="0" lvl="0" marL="0" rtl="0" algn="ctr">
                        <a:spcBef>
                          <a:spcPts val="0"/>
                        </a:spcBef>
                        <a:spcAft>
                          <a:spcPts val="0"/>
                        </a:spcAft>
                        <a:buNone/>
                      </a:pPr>
                      <a:r>
                        <a:rPr lang="it-IT"/>
                        <a:t>indotto da stimoli interni ed esterni</a:t>
                      </a:r>
                      <a:endParaRPr/>
                    </a:p>
                  </a:txBody>
                  <a:tcPr marT="91425" marB="91425" marR="91425" marL="91425"/>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g2d9e514afe4_0_17"/>
          <p:cNvSpPr txBox="1"/>
          <p:nvPr/>
        </p:nvSpPr>
        <p:spPr>
          <a:xfrm>
            <a:off x="629325" y="255500"/>
            <a:ext cx="11101800" cy="26949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rPr lang="it-IT" sz="2000">
                <a:solidFill>
                  <a:srgbClr val="3F3F3F"/>
                </a:solidFill>
                <a:latin typeface="Calibri"/>
                <a:ea typeface="Calibri"/>
                <a:cs typeface="Calibri"/>
                <a:sym typeface="Calibri"/>
              </a:rPr>
              <a:t>L</a:t>
            </a:r>
            <a:r>
              <a:rPr lang="it-IT" sz="2000">
                <a:solidFill>
                  <a:srgbClr val="3F3F3F"/>
                </a:solidFill>
                <a:latin typeface="Calibri"/>
                <a:ea typeface="Calibri"/>
                <a:cs typeface="Calibri"/>
                <a:sym typeface="Calibri"/>
              </a:rPr>
              <a:t>’esposizione a stimoli legati ad una sostanza d’abuso determina un aumento dei livelli di ossigeno a livello dell’amigdala, corteccia cingolata anteriore, corteccia orbitofrontale, corteccia prefrontale dorsolaterale e ventromediale e l’insula, che nell’insieme costituiscono la cosiddetta “</a:t>
            </a:r>
            <a:r>
              <a:rPr b="1" lang="it-IT" sz="2000">
                <a:solidFill>
                  <a:srgbClr val="3F3F3F"/>
                </a:solidFill>
                <a:latin typeface="Calibri"/>
                <a:ea typeface="Calibri"/>
                <a:cs typeface="Calibri"/>
                <a:sym typeface="Calibri"/>
              </a:rPr>
              <a:t>appetitive network</a:t>
            </a:r>
            <a:r>
              <a:rPr lang="it-IT" sz="2000">
                <a:solidFill>
                  <a:srgbClr val="3F3F3F"/>
                </a:solidFill>
                <a:latin typeface="Calibri"/>
                <a:ea typeface="Calibri"/>
                <a:cs typeface="Calibri"/>
                <a:sym typeface="Calibri"/>
              </a:rPr>
              <a:t>”. Quando donne con BN vengono esposte a stimoli che possono elicitare il Food Craving, le stesse presentano un’attivazione delle stesse aree, particolarmente a livello dell’amigdala, e maggiore è la vascolarizzazione a tale livello, maggiore è la tendenza a sviluppare episodi binge a partire dal craving. E’ possibile che in questo senso un ruolo fondamentale sia svolto anche dall’ansia, particolarmente intensa in relazione alle conseguenze emotive e fisiche delle abbuffate.</a:t>
            </a:r>
            <a:endParaRPr sz="2000">
              <a:solidFill>
                <a:srgbClr val="3F3F3F"/>
              </a:solidFill>
              <a:latin typeface="Calibri"/>
              <a:ea typeface="Calibri"/>
              <a:cs typeface="Calibri"/>
              <a:sym typeface="Calibri"/>
            </a:endParaRPr>
          </a:p>
          <a:p>
            <a:pPr indent="0" lvl="0" marL="0" rtl="0" algn="just">
              <a:spcBef>
                <a:spcPts val="0"/>
              </a:spcBef>
              <a:spcAft>
                <a:spcPts val="0"/>
              </a:spcAft>
              <a:buNone/>
            </a:pPr>
            <a:r>
              <a:t/>
            </a:r>
            <a:endParaRPr sz="2000">
              <a:solidFill>
                <a:srgbClr val="3F3F3F"/>
              </a:solidFill>
              <a:latin typeface="Calibri"/>
              <a:ea typeface="Calibri"/>
              <a:cs typeface="Calibri"/>
              <a:sym typeface="Calibri"/>
            </a:endParaRPr>
          </a:p>
        </p:txBody>
      </p:sp>
      <p:pic>
        <p:nvPicPr>
          <p:cNvPr id="199" name="Google Shape;199;g2d9e514afe4_0_17"/>
          <p:cNvPicPr preferRelativeResize="0"/>
          <p:nvPr/>
        </p:nvPicPr>
        <p:blipFill>
          <a:blip r:embed="rId3">
            <a:alphaModFix/>
          </a:blip>
          <a:stretch>
            <a:fillRect/>
          </a:stretch>
        </p:blipFill>
        <p:spPr>
          <a:xfrm>
            <a:off x="3188601" y="2915175"/>
            <a:ext cx="5814799" cy="3180824"/>
          </a:xfrm>
          <a:prstGeom prst="rect">
            <a:avLst/>
          </a:prstGeom>
          <a:noFill/>
          <a:ln>
            <a:noFill/>
          </a:ln>
        </p:spPr>
      </p:pic>
      <p:sp>
        <p:nvSpPr>
          <p:cNvPr id="200" name="Google Shape;200;g2d9e514afe4_0_17"/>
          <p:cNvSpPr txBox="1"/>
          <p:nvPr/>
        </p:nvSpPr>
        <p:spPr>
          <a:xfrm>
            <a:off x="770075" y="6233150"/>
            <a:ext cx="10730700" cy="38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it-IT" sz="1200">
                <a:solidFill>
                  <a:srgbClr val="212121"/>
                </a:solidFill>
                <a:highlight>
                  <a:srgbClr val="FFFFFF"/>
                </a:highlight>
                <a:latin typeface="Roboto"/>
                <a:ea typeface="Roboto"/>
                <a:cs typeface="Roboto"/>
                <a:sym typeface="Roboto"/>
              </a:rPr>
              <a:t>Wonderlich JA, Breithaupt LE, Crosby RD, Thompson JC, Engel SG, Fischer S. (2017) The relation between craving and binge eating: Integrating neuroimaging and ecological momentary assessment. Appetite.</a:t>
            </a:r>
            <a:endParaRPr i="1" sz="2000">
              <a:solidFill>
                <a:srgbClr val="3F3F3F"/>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g2d9d84e9a12_0_8"/>
          <p:cNvSpPr txBox="1"/>
          <p:nvPr/>
        </p:nvSpPr>
        <p:spPr>
          <a:xfrm>
            <a:off x="560300" y="733325"/>
            <a:ext cx="11198700" cy="50022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it-IT" sz="2000">
                <a:solidFill>
                  <a:srgbClr val="3F3F3F"/>
                </a:solidFill>
                <a:latin typeface="Calibri"/>
                <a:ea typeface="Calibri"/>
                <a:cs typeface="Calibri"/>
                <a:sym typeface="Calibri"/>
              </a:rPr>
              <a:t>LA DEFINIZIONE DI CRAVING</a:t>
            </a:r>
            <a:endParaRPr b="1" sz="2000">
              <a:solidFill>
                <a:srgbClr val="3F3F3F"/>
              </a:solidFill>
              <a:latin typeface="Calibri"/>
              <a:ea typeface="Calibri"/>
              <a:cs typeface="Calibri"/>
              <a:sym typeface="Calibri"/>
            </a:endParaRPr>
          </a:p>
          <a:p>
            <a:pPr indent="0" lvl="0" marL="0" rtl="0" algn="just">
              <a:spcBef>
                <a:spcPts val="0"/>
              </a:spcBef>
              <a:spcAft>
                <a:spcPts val="0"/>
              </a:spcAft>
              <a:buNone/>
            </a:pPr>
            <a:r>
              <a:t/>
            </a:r>
            <a:endParaRPr sz="2000">
              <a:solidFill>
                <a:srgbClr val="3F3F3F"/>
              </a:solidFill>
              <a:latin typeface="Calibri"/>
              <a:ea typeface="Calibri"/>
              <a:cs typeface="Calibri"/>
              <a:sym typeface="Calibri"/>
            </a:endParaRPr>
          </a:p>
          <a:p>
            <a:pPr indent="0" lvl="0" marL="0" rtl="0" algn="just">
              <a:spcBef>
                <a:spcPts val="0"/>
              </a:spcBef>
              <a:spcAft>
                <a:spcPts val="0"/>
              </a:spcAft>
              <a:buNone/>
            </a:pPr>
            <a:r>
              <a:rPr lang="it-IT" sz="2000">
                <a:solidFill>
                  <a:srgbClr val="3F3F3F"/>
                </a:solidFill>
                <a:latin typeface="Calibri"/>
                <a:ea typeface="Calibri"/>
                <a:cs typeface="Calibri"/>
                <a:sym typeface="Calibri"/>
              </a:rPr>
              <a:t>I modelli teorici che hanno provato a dare un’esatta definizione di craving sono quelli basati sui disturbi da uso di sostanze. </a:t>
            </a:r>
            <a:endParaRPr sz="2000">
              <a:solidFill>
                <a:srgbClr val="3F3F3F"/>
              </a:solidFill>
              <a:latin typeface="Calibri"/>
              <a:ea typeface="Calibri"/>
              <a:cs typeface="Calibri"/>
              <a:sym typeface="Calibri"/>
            </a:endParaRPr>
          </a:p>
          <a:p>
            <a:pPr indent="0" lvl="0" marL="0" rtl="0" algn="just">
              <a:spcBef>
                <a:spcPts val="0"/>
              </a:spcBef>
              <a:spcAft>
                <a:spcPts val="0"/>
              </a:spcAft>
              <a:buNone/>
            </a:pPr>
            <a:r>
              <a:rPr lang="it-IT" sz="2000">
                <a:solidFill>
                  <a:srgbClr val="3F3F3F"/>
                </a:solidFill>
                <a:latin typeface="Calibri"/>
                <a:ea typeface="Calibri"/>
                <a:cs typeface="Calibri"/>
                <a:sym typeface="Calibri"/>
              </a:rPr>
              <a:t>Classicamente, con il termine craving si indicava:</a:t>
            </a:r>
            <a:endParaRPr sz="2000">
              <a:solidFill>
                <a:srgbClr val="3F3F3F"/>
              </a:solidFill>
              <a:latin typeface="Calibri"/>
              <a:ea typeface="Calibri"/>
              <a:cs typeface="Calibri"/>
              <a:sym typeface="Calibri"/>
            </a:endParaRPr>
          </a:p>
          <a:p>
            <a:pPr indent="-355600" lvl="0" marL="457200" rtl="0" algn="just">
              <a:spcBef>
                <a:spcPts val="0"/>
              </a:spcBef>
              <a:spcAft>
                <a:spcPts val="0"/>
              </a:spcAft>
              <a:buClr>
                <a:srgbClr val="3F3F3F"/>
              </a:buClr>
              <a:buSzPts val="2000"/>
              <a:buFont typeface="Calibri"/>
              <a:buChar char="-"/>
            </a:pPr>
            <a:r>
              <a:rPr lang="it-IT" sz="2000">
                <a:solidFill>
                  <a:srgbClr val="3F3F3F"/>
                </a:solidFill>
                <a:latin typeface="Calibri"/>
                <a:ea typeface="Calibri"/>
                <a:cs typeface="Calibri"/>
                <a:sym typeface="Calibri"/>
              </a:rPr>
              <a:t>il comportamento finalizzato all’utilizzo di una sostanza</a:t>
            </a:r>
            <a:endParaRPr sz="2000">
              <a:solidFill>
                <a:srgbClr val="3F3F3F"/>
              </a:solidFill>
              <a:latin typeface="Calibri"/>
              <a:ea typeface="Calibri"/>
              <a:cs typeface="Calibri"/>
              <a:sym typeface="Calibri"/>
            </a:endParaRPr>
          </a:p>
          <a:p>
            <a:pPr indent="-355600" lvl="0" marL="457200" rtl="0" algn="just">
              <a:spcBef>
                <a:spcPts val="0"/>
              </a:spcBef>
              <a:spcAft>
                <a:spcPts val="0"/>
              </a:spcAft>
              <a:buClr>
                <a:srgbClr val="3F3F3F"/>
              </a:buClr>
              <a:buSzPts val="2000"/>
              <a:buFont typeface="Calibri"/>
              <a:buChar char="-"/>
            </a:pPr>
            <a:r>
              <a:rPr lang="it-IT" sz="2000">
                <a:solidFill>
                  <a:srgbClr val="3F3F3F"/>
                </a:solidFill>
                <a:latin typeface="Calibri"/>
                <a:ea typeface="Calibri"/>
                <a:cs typeface="Calibri"/>
                <a:sym typeface="Calibri"/>
              </a:rPr>
              <a:t>il desiderio di sperimentare gli effetti della sostanza</a:t>
            </a:r>
            <a:endParaRPr sz="2000">
              <a:solidFill>
                <a:srgbClr val="3F3F3F"/>
              </a:solidFill>
              <a:latin typeface="Calibri"/>
              <a:ea typeface="Calibri"/>
              <a:cs typeface="Calibri"/>
              <a:sym typeface="Calibri"/>
            </a:endParaRPr>
          </a:p>
          <a:p>
            <a:pPr indent="-355600" lvl="0" marL="457200" rtl="0" algn="just">
              <a:spcBef>
                <a:spcPts val="0"/>
              </a:spcBef>
              <a:spcAft>
                <a:spcPts val="0"/>
              </a:spcAft>
              <a:buClr>
                <a:srgbClr val="3F3F3F"/>
              </a:buClr>
              <a:buSzPts val="2000"/>
              <a:buFont typeface="Calibri"/>
              <a:buChar char="-"/>
            </a:pPr>
            <a:r>
              <a:rPr lang="it-IT" sz="2000">
                <a:solidFill>
                  <a:srgbClr val="3F3F3F"/>
                </a:solidFill>
                <a:latin typeface="Calibri"/>
                <a:ea typeface="Calibri"/>
                <a:cs typeface="Calibri"/>
                <a:sym typeface="Calibri"/>
              </a:rPr>
              <a:t>un vasto range di fenomeni, che vanno dall’anticipazione, all’intenzione di utilizzare la sostanza, al desiderio di una particolare sostanza</a:t>
            </a:r>
            <a:endParaRPr sz="2000">
              <a:solidFill>
                <a:srgbClr val="3F3F3F"/>
              </a:solidFill>
              <a:latin typeface="Calibri"/>
              <a:ea typeface="Calibri"/>
              <a:cs typeface="Calibri"/>
              <a:sym typeface="Calibri"/>
            </a:endParaRPr>
          </a:p>
          <a:p>
            <a:pPr indent="0" lvl="0" marL="0" rtl="0" algn="just">
              <a:spcBef>
                <a:spcPts val="0"/>
              </a:spcBef>
              <a:spcAft>
                <a:spcPts val="0"/>
              </a:spcAft>
              <a:buNone/>
            </a:pPr>
            <a:r>
              <a:t/>
            </a:r>
            <a:endParaRPr sz="2000">
              <a:solidFill>
                <a:srgbClr val="3F3F3F"/>
              </a:solidFill>
              <a:latin typeface="Calibri"/>
              <a:ea typeface="Calibri"/>
              <a:cs typeface="Calibri"/>
              <a:sym typeface="Calibri"/>
            </a:endParaRPr>
          </a:p>
          <a:p>
            <a:pPr indent="0" lvl="0" marL="0" rtl="0" algn="just">
              <a:spcBef>
                <a:spcPts val="0"/>
              </a:spcBef>
              <a:spcAft>
                <a:spcPts val="0"/>
              </a:spcAft>
              <a:buNone/>
            </a:pPr>
            <a:r>
              <a:rPr lang="it-IT" sz="2000">
                <a:solidFill>
                  <a:srgbClr val="3F3F3F"/>
                </a:solidFill>
                <a:latin typeface="Calibri"/>
                <a:ea typeface="Calibri"/>
                <a:cs typeface="Calibri"/>
                <a:sym typeface="Calibri"/>
              </a:rPr>
              <a:t>Ad oggi, il termine viene utilizzato generalmente per indicare la </a:t>
            </a:r>
            <a:r>
              <a:rPr b="1" lang="it-IT" sz="2000">
                <a:solidFill>
                  <a:srgbClr val="3F3F3F"/>
                </a:solidFill>
                <a:latin typeface="Calibri"/>
                <a:ea typeface="Calibri"/>
                <a:cs typeface="Calibri"/>
                <a:sym typeface="Calibri"/>
              </a:rPr>
              <a:t>forte motivazione, conscia o inconscia, ad utilizzare una sostanza o a sperimentare gli effetti di una sostanza.</a:t>
            </a:r>
            <a:endParaRPr b="1" sz="2000">
              <a:solidFill>
                <a:srgbClr val="3F3F3F"/>
              </a:solidFill>
              <a:latin typeface="Calibri"/>
              <a:ea typeface="Calibri"/>
              <a:cs typeface="Calibri"/>
              <a:sym typeface="Calibri"/>
            </a:endParaRPr>
          </a:p>
          <a:p>
            <a:pPr indent="0" lvl="0" marL="0" rtl="0" algn="just">
              <a:spcBef>
                <a:spcPts val="0"/>
              </a:spcBef>
              <a:spcAft>
                <a:spcPts val="0"/>
              </a:spcAft>
              <a:buNone/>
            </a:pPr>
            <a:r>
              <a:t/>
            </a:r>
            <a:endParaRPr b="1" sz="2000">
              <a:solidFill>
                <a:srgbClr val="3F3F3F"/>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g2d9d84e9a12_0_12"/>
          <p:cNvSpPr txBox="1"/>
          <p:nvPr/>
        </p:nvSpPr>
        <p:spPr>
          <a:xfrm>
            <a:off x="387275" y="355000"/>
            <a:ext cx="11360100" cy="609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it-IT" sz="2000">
                <a:solidFill>
                  <a:srgbClr val="3F3F3F"/>
                </a:solidFill>
                <a:latin typeface="Calibri"/>
                <a:ea typeface="Calibri"/>
                <a:cs typeface="Calibri"/>
                <a:sym typeface="Calibri"/>
              </a:rPr>
              <a:t>Come costrutto motivazionale, il craving nelle sostanze è stato teorizzato utilizzando vari modelli; ne citiamo tre:</a:t>
            </a:r>
            <a:endParaRPr sz="2000">
              <a:solidFill>
                <a:srgbClr val="3F3F3F"/>
              </a:solidFill>
              <a:latin typeface="Calibri"/>
              <a:ea typeface="Calibri"/>
              <a:cs typeface="Calibri"/>
              <a:sym typeface="Calibri"/>
            </a:endParaRPr>
          </a:p>
          <a:p>
            <a:pPr indent="0" lvl="0" marL="0" rtl="0" algn="l">
              <a:spcBef>
                <a:spcPts val="0"/>
              </a:spcBef>
              <a:spcAft>
                <a:spcPts val="0"/>
              </a:spcAft>
              <a:buNone/>
            </a:pPr>
            <a:r>
              <a:t/>
            </a:r>
            <a:endParaRPr sz="2000">
              <a:solidFill>
                <a:srgbClr val="3F3F3F"/>
              </a:solidFill>
              <a:latin typeface="Calibri"/>
              <a:ea typeface="Calibri"/>
              <a:cs typeface="Calibri"/>
              <a:sym typeface="Calibri"/>
            </a:endParaRPr>
          </a:p>
          <a:p>
            <a:pPr indent="-355600" lvl="0" marL="457200" rtl="0" algn="l">
              <a:spcBef>
                <a:spcPts val="0"/>
              </a:spcBef>
              <a:spcAft>
                <a:spcPts val="0"/>
              </a:spcAft>
              <a:buClr>
                <a:srgbClr val="3F3F3F"/>
              </a:buClr>
              <a:buSzPts val="2000"/>
              <a:buFont typeface="Calibri"/>
              <a:buChar char="-"/>
            </a:pPr>
            <a:r>
              <a:rPr b="1" lang="it-IT" sz="2000">
                <a:solidFill>
                  <a:srgbClr val="3F3F3F"/>
                </a:solidFill>
                <a:latin typeface="Calibri"/>
                <a:ea typeface="Calibri"/>
                <a:cs typeface="Calibri"/>
                <a:sym typeface="Calibri"/>
              </a:rPr>
              <a:t>ELABORATED INTRUSION THEORY</a:t>
            </a:r>
            <a:r>
              <a:rPr lang="it-IT" sz="2000">
                <a:solidFill>
                  <a:srgbClr val="3F3F3F"/>
                </a:solidFill>
                <a:latin typeface="Calibri"/>
                <a:ea typeface="Calibri"/>
                <a:cs typeface="Calibri"/>
                <a:sym typeface="Calibri"/>
              </a:rPr>
              <a:t>: il craving di una sostanza consiste in due fasi: 1) pensieri intrusivi finalizzati ad ottenere la sostanza e stimolati da fattori interni o esterni; 2) elaborazione di tali pensieri in attività immaginativa anticipatoria degli effetti della sostanza. Secondo tale modello, il soggetto è ben consapevole della propria esperienza, soprattutto della propria attività immaginativa, e della differenza tra lo stato reale e quello desiderato (ad es., sobrietà vs ebbrezza), compreso delle conseguenze che il consumo della sostanza produce.</a:t>
            </a:r>
            <a:endParaRPr sz="2000">
              <a:solidFill>
                <a:srgbClr val="3F3F3F"/>
              </a:solidFill>
              <a:latin typeface="Calibri"/>
              <a:ea typeface="Calibri"/>
              <a:cs typeface="Calibri"/>
              <a:sym typeface="Calibri"/>
            </a:endParaRPr>
          </a:p>
          <a:p>
            <a:pPr indent="-355600" lvl="0" marL="457200" rtl="0" algn="l">
              <a:spcBef>
                <a:spcPts val="0"/>
              </a:spcBef>
              <a:spcAft>
                <a:spcPts val="0"/>
              </a:spcAft>
              <a:buClr>
                <a:srgbClr val="3F3F3F"/>
              </a:buClr>
              <a:buSzPts val="2000"/>
              <a:buFont typeface="Calibri"/>
              <a:buChar char="-"/>
            </a:pPr>
            <a:r>
              <a:rPr b="1" lang="it-IT" sz="2000">
                <a:solidFill>
                  <a:srgbClr val="3F3F3F"/>
                </a:solidFill>
                <a:latin typeface="Calibri"/>
                <a:ea typeface="Calibri"/>
                <a:cs typeface="Calibri"/>
                <a:sym typeface="Calibri"/>
              </a:rPr>
              <a:t>COGNITIVE PROCESSING MODEL</a:t>
            </a:r>
            <a:r>
              <a:rPr lang="it-IT" sz="2000">
                <a:solidFill>
                  <a:srgbClr val="3F3F3F"/>
                </a:solidFill>
                <a:latin typeface="Calibri"/>
                <a:ea typeface="Calibri"/>
                <a:cs typeface="Calibri"/>
                <a:sym typeface="Calibri"/>
              </a:rPr>
              <a:t>: questo modello suggerisce l’assunto di base per cui il consumo di una sostanza è principalmente inconsapevole; stimoli “antagonisti” volontari (sperimentare l’astinenza) o ostacoli “esterni” (non averne la disponibilità) creano un conflitto motivazionale che acuisce il senso di craving, caratterizzandolo come un’esperienza consapevole, spiegando così le fasi di astinenza e maggior consumo nei soggetti con SUD.</a:t>
            </a:r>
            <a:endParaRPr sz="2000">
              <a:solidFill>
                <a:srgbClr val="3F3F3F"/>
              </a:solidFill>
              <a:latin typeface="Calibri"/>
              <a:ea typeface="Calibri"/>
              <a:cs typeface="Calibri"/>
              <a:sym typeface="Calibri"/>
            </a:endParaRPr>
          </a:p>
          <a:p>
            <a:pPr indent="-355600" lvl="0" marL="457200" rtl="0" algn="l">
              <a:spcBef>
                <a:spcPts val="0"/>
              </a:spcBef>
              <a:spcAft>
                <a:spcPts val="0"/>
              </a:spcAft>
              <a:buClr>
                <a:srgbClr val="3F3F3F"/>
              </a:buClr>
              <a:buSzPts val="2000"/>
              <a:buFont typeface="Calibri"/>
              <a:buChar char="-"/>
            </a:pPr>
            <a:r>
              <a:rPr b="1" lang="it-IT" sz="2000">
                <a:solidFill>
                  <a:srgbClr val="3F3F3F"/>
                </a:solidFill>
                <a:latin typeface="Calibri"/>
                <a:ea typeface="Calibri"/>
                <a:cs typeface="Calibri"/>
                <a:sym typeface="Calibri"/>
              </a:rPr>
              <a:t>AMBIVALENCE MODEL OF CRAVING</a:t>
            </a:r>
            <a:r>
              <a:rPr lang="it-IT" sz="2000">
                <a:solidFill>
                  <a:srgbClr val="3F3F3F"/>
                </a:solidFill>
                <a:latin typeface="Calibri"/>
                <a:ea typeface="Calibri"/>
                <a:cs typeface="Calibri"/>
                <a:sym typeface="Calibri"/>
              </a:rPr>
              <a:t>: il craving è il risultato di due forze indipendenti, l’una che porta al consumo e l’altra che porta ad evitarla, fino ad un “</a:t>
            </a:r>
            <a:r>
              <a:rPr b="1" lang="it-IT" sz="2000">
                <a:solidFill>
                  <a:srgbClr val="3F3F3F"/>
                </a:solidFill>
                <a:latin typeface="Calibri"/>
                <a:ea typeface="Calibri"/>
                <a:cs typeface="Calibri"/>
                <a:sym typeface="Calibri"/>
              </a:rPr>
              <a:t>craving point</a:t>
            </a:r>
            <a:r>
              <a:rPr lang="it-IT" sz="2000">
                <a:solidFill>
                  <a:srgbClr val="3F3F3F"/>
                </a:solidFill>
                <a:latin typeface="Calibri"/>
                <a:ea typeface="Calibri"/>
                <a:cs typeface="Calibri"/>
                <a:sym typeface="Calibri"/>
              </a:rPr>
              <a:t>” che determina 4 scenari: l’utilizzo, l’evitamento, l’ambivalenza, l’indifferenza. E’ un modello che concettualizza bene l’esperienza dei soggetti che si muovono tra la ricerca di aiuto e/o l’uso controllato della sostanza.</a:t>
            </a:r>
            <a:endParaRPr sz="2000">
              <a:solidFill>
                <a:srgbClr val="3F3F3F"/>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g2d9d84e9a12_0_20"/>
          <p:cNvSpPr txBox="1"/>
          <p:nvPr/>
        </p:nvSpPr>
        <p:spPr>
          <a:xfrm>
            <a:off x="274325" y="807725"/>
            <a:ext cx="11666700" cy="48408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it-IT" sz="2000">
                <a:solidFill>
                  <a:srgbClr val="3F3F3F"/>
                </a:solidFill>
                <a:latin typeface="Calibri"/>
                <a:ea typeface="Calibri"/>
                <a:cs typeface="Calibri"/>
                <a:sym typeface="Calibri"/>
              </a:rPr>
              <a:t>CHE RELAZIONE C’E’ CON IL CIBO?</a:t>
            </a:r>
            <a:endParaRPr b="1" sz="2000">
              <a:solidFill>
                <a:srgbClr val="3F3F3F"/>
              </a:solidFill>
              <a:latin typeface="Calibri"/>
              <a:ea typeface="Calibri"/>
              <a:cs typeface="Calibri"/>
              <a:sym typeface="Calibri"/>
            </a:endParaRPr>
          </a:p>
          <a:p>
            <a:pPr indent="0" lvl="0" marL="0" rtl="0" algn="just">
              <a:spcBef>
                <a:spcPts val="0"/>
              </a:spcBef>
              <a:spcAft>
                <a:spcPts val="0"/>
              </a:spcAft>
              <a:buNone/>
            </a:pPr>
            <a:r>
              <a:t/>
            </a:r>
            <a:endParaRPr sz="2000">
              <a:solidFill>
                <a:srgbClr val="3F3F3F"/>
              </a:solidFill>
              <a:latin typeface="Calibri"/>
              <a:ea typeface="Calibri"/>
              <a:cs typeface="Calibri"/>
              <a:sym typeface="Calibri"/>
            </a:endParaRPr>
          </a:p>
          <a:p>
            <a:pPr indent="-355600" lvl="0" marL="457200" rtl="0" algn="just">
              <a:spcBef>
                <a:spcPts val="0"/>
              </a:spcBef>
              <a:spcAft>
                <a:spcPts val="0"/>
              </a:spcAft>
              <a:buClr>
                <a:srgbClr val="3F3F3F"/>
              </a:buClr>
              <a:buSzPts val="2000"/>
              <a:buFont typeface="Calibri"/>
              <a:buChar char="-"/>
            </a:pPr>
            <a:r>
              <a:rPr b="1" lang="it-IT" sz="2000">
                <a:solidFill>
                  <a:srgbClr val="3F3F3F"/>
                </a:solidFill>
                <a:latin typeface="Calibri"/>
                <a:ea typeface="Calibri"/>
                <a:cs typeface="Calibri"/>
                <a:sym typeface="Calibri"/>
              </a:rPr>
              <a:t>EIT</a:t>
            </a:r>
            <a:r>
              <a:rPr lang="it-IT" sz="2000">
                <a:solidFill>
                  <a:srgbClr val="3F3F3F"/>
                </a:solidFill>
                <a:latin typeface="Calibri"/>
                <a:ea typeface="Calibri"/>
                <a:cs typeface="Calibri"/>
                <a:sym typeface="Calibri"/>
              </a:rPr>
              <a:t>: applicando questa teoria al cibo, sembra che il food craving sia correlato maggiormente al rewarding effect della soddisfazione più che alla presenza di pensieri intrusivi relativi alle conseguenze negative dell’over-eating. </a:t>
            </a:r>
            <a:endParaRPr sz="2000">
              <a:solidFill>
                <a:srgbClr val="3F3F3F"/>
              </a:solidFill>
              <a:latin typeface="Calibri"/>
              <a:ea typeface="Calibri"/>
              <a:cs typeface="Calibri"/>
              <a:sym typeface="Calibri"/>
            </a:endParaRPr>
          </a:p>
          <a:p>
            <a:pPr indent="-355600" lvl="0" marL="457200" rtl="0" algn="just">
              <a:spcBef>
                <a:spcPts val="0"/>
              </a:spcBef>
              <a:spcAft>
                <a:spcPts val="0"/>
              </a:spcAft>
              <a:buClr>
                <a:srgbClr val="3F3F3F"/>
              </a:buClr>
              <a:buSzPts val="2000"/>
              <a:buFont typeface="Calibri"/>
              <a:buChar char="-"/>
            </a:pPr>
            <a:r>
              <a:rPr b="1" lang="it-IT" sz="2000">
                <a:solidFill>
                  <a:srgbClr val="3F3F3F"/>
                </a:solidFill>
                <a:latin typeface="Calibri"/>
                <a:ea typeface="Calibri"/>
                <a:cs typeface="Calibri"/>
                <a:sym typeface="Calibri"/>
              </a:rPr>
              <a:t>CPM</a:t>
            </a:r>
            <a:r>
              <a:rPr lang="it-IT" sz="2000">
                <a:solidFill>
                  <a:srgbClr val="3F3F3F"/>
                </a:solidFill>
                <a:latin typeface="Calibri"/>
                <a:ea typeface="Calibri"/>
                <a:cs typeface="Calibri"/>
                <a:sym typeface="Calibri"/>
              </a:rPr>
              <a:t>: consente di avere un modello che spiega bene come mai i comportamenti restrittivi o le condotte di eliminazione determinano un aumentato rischio di sviluppare BED/iperfagia.</a:t>
            </a:r>
            <a:endParaRPr sz="2000">
              <a:solidFill>
                <a:srgbClr val="3F3F3F"/>
              </a:solidFill>
              <a:latin typeface="Calibri"/>
              <a:ea typeface="Calibri"/>
              <a:cs typeface="Calibri"/>
              <a:sym typeface="Calibri"/>
            </a:endParaRPr>
          </a:p>
          <a:p>
            <a:pPr indent="-355600" lvl="0" marL="457200" rtl="0" algn="just">
              <a:spcBef>
                <a:spcPts val="0"/>
              </a:spcBef>
              <a:spcAft>
                <a:spcPts val="0"/>
              </a:spcAft>
              <a:buClr>
                <a:srgbClr val="3F3F3F"/>
              </a:buClr>
              <a:buSzPts val="2000"/>
              <a:buFont typeface="Calibri"/>
              <a:buChar char="-"/>
            </a:pPr>
            <a:r>
              <a:rPr b="1" lang="it-IT" sz="2000">
                <a:solidFill>
                  <a:srgbClr val="3F3F3F"/>
                </a:solidFill>
                <a:latin typeface="Calibri"/>
                <a:ea typeface="Calibri"/>
                <a:cs typeface="Calibri"/>
                <a:sym typeface="Calibri"/>
              </a:rPr>
              <a:t>AMC</a:t>
            </a:r>
            <a:r>
              <a:rPr lang="it-IT" sz="2000">
                <a:solidFill>
                  <a:srgbClr val="3F3F3F"/>
                </a:solidFill>
                <a:latin typeface="Calibri"/>
                <a:ea typeface="Calibri"/>
                <a:cs typeface="Calibri"/>
                <a:sym typeface="Calibri"/>
              </a:rPr>
              <a:t>: attualmente sembra il modello concettuale che meglio spiega l’insorgenza di ED a partire dalle esperienze di craving, dato che vengono così compresi disturbi restrittivi e le condotte di eliminazione. Infatti, i comportamenti finalizzati al consumo del cibo (overeating, BED) e quelli finalizzati ad evitare il cibo (vomito autoindotto, lassativi, digiuni) possono coesistere nello stesso soggetto, determinando diversi scenari psicopatologici. Ad esempio, un soggetto con diagnosi di BED può sperimentare forte tendenza al consumo di cibo accompagnato da condotte di eliminazione, manifestando ambivalenza nei confronti del cibo.</a:t>
            </a:r>
            <a:endParaRPr sz="2000">
              <a:solidFill>
                <a:srgbClr val="3F3F3F"/>
              </a:solidFill>
              <a:latin typeface="Calibri"/>
              <a:ea typeface="Calibri"/>
              <a:cs typeface="Calibri"/>
              <a:sym typeface="Calibri"/>
            </a:endParaRPr>
          </a:p>
        </p:txBody>
      </p:sp>
      <p:sp>
        <p:nvSpPr>
          <p:cNvPr id="219" name="Google Shape;219;g2d9d84e9a12_0_20"/>
          <p:cNvSpPr txBox="1"/>
          <p:nvPr/>
        </p:nvSpPr>
        <p:spPr>
          <a:xfrm>
            <a:off x="800550" y="5947175"/>
            <a:ext cx="10753200" cy="53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it-IT" sz="900">
                <a:solidFill>
                  <a:srgbClr val="212121"/>
                </a:solidFill>
                <a:highlight>
                  <a:srgbClr val="FFFFFF"/>
                </a:highlight>
                <a:latin typeface="Roboto"/>
                <a:ea typeface="Roboto"/>
                <a:cs typeface="Roboto"/>
                <a:sym typeface="Roboto"/>
              </a:rPr>
              <a:t>Verzijl CL, Gius B, Schlauch R, Rancourt D. (2022) The transdiagnostic role of food craving: An application of substance use models. Appetite.</a:t>
            </a:r>
            <a:endParaRPr i="1" sz="900">
              <a:solidFill>
                <a:srgbClr val="3F3F3F"/>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pic>
        <p:nvPicPr>
          <p:cNvPr id="225" name="Google Shape;225;g2d9e514afe4_0_0"/>
          <p:cNvPicPr preferRelativeResize="0"/>
          <p:nvPr/>
        </p:nvPicPr>
        <p:blipFill>
          <a:blip r:embed="rId3">
            <a:alphaModFix/>
          </a:blip>
          <a:stretch>
            <a:fillRect/>
          </a:stretch>
        </p:blipFill>
        <p:spPr>
          <a:xfrm>
            <a:off x="1600200" y="457200"/>
            <a:ext cx="9174473" cy="58956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g2d9e514afe4_0_5"/>
          <p:cNvSpPr txBox="1"/>
          <p:nvPr/>
        </p:nvSpPr>
        <p:spPr>
          <a:xfrm>
            <a:off x="424050" y="401625"/>
            <a:ext cx="11343900" cy="57801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it-IT" sz="1800">
                <a:solidFill>
                  <a:srgbClr val="3F3F3F"/>
                </a:solidFill>
                <a:latin typeface="Calibri"/>
                <a:ea typeface="Calibri"/>
                <a:cs typeface="Calibri"/>
                <a:sym typeface="Calibri"/>
              </a:rPr>
              <a:t>FOOD CRAVING ED IMPULSIVITA’</a:t>
            </a:r>
            <a:endParaRPr b="1" sz="1800">
              <a:solidFill>
                <a:srgbClr val="3F3F3F"/>
              </a:solidFill>
              <a:latin typeface="Calibri"/>
              <a:ea typeface="Calibri"/>
              <a:cs typeface="Calibri"/>
              <a:sym typeface="Calibri"/>
            </a:endParaRPr>
          </a:p>
          <a:p>
            <a:pPr indent="0" lvl="0" marL="0" rtl="0" algn="just">
              <a:spcBef>
                <a:spcPts val="0"/>
              </a:spcBef>
              <a:spcAft>
                <a:spcPts val="0"/>
              </a:spcAft>
              <a:buNone/>
            </a:pPr>
            <a:r>
              <a:t/>
            </a:r>
            <a:endParaRPr sz="1800">
              <a:solidFill>
                <a:srgbClr val="3F3F3F"/>
              </a:solidFill>
              <a:latin typeface="Calibri"/>
              <a:ea typeface="Calibri"/>
              <a:cs typeface="Calibri"/>
              <a:sym typeface="Calibri"/>
            </a:endParaRPr>
          </a:p>
          <a:p>
            <a:pPr indent="0" lvl="0" marL="0" rtl="0" algn="just">
              <a:spcBef>
                <a:spcPts val="0"/>
              </a:spcBef>
              <a:spcAft>
                <a:spcPts val="0"/>
              </a:spcAft>
              <a:buNone/>
            </a:pPr>
            <a:r>
              <a:rPr lang="it-IT" sz="1800">
                <a:solidFill>
                  <a:srgbClr val="3F3F3F"/>
                </a:solidFill>
                <a:latin typeface="Calibri"/>
                <a:ea typeface="Calibri"/>
                <a:cs typeface="Calibri"/>
                <a:sym typeface="Calibri"/>
              </a:rPr>
              <a:t>In letteratura emerge una correlazione specifica tra questi due costrutti. Sembra infatti che nei soggetti che sperimentano il Food Craving  siano presenti dei bias attentivi nei task go/no go, con maggiore difficoltà quindi a distogliere l’attenzione dagli stimoli correlati al cibo specifico, e un aumento autopercepito del senso di craving e di fame al termine del task. Allo stesso modo, durante i task stop-signal reaction time emerge un minor controllo inibitorio, piuttosto che un aumentato tasso di impulsività in senso generico. Questi due fattori, i bias attentivi e il minor controllo inibitorio, potrebbero essere dunque i due fattori predittivi del maggior consumo di cibo nei soggetti con Food Craving. </a:t>
            </a:r>
            <a:endParaRPr sz="1800">
              <a:solidFill>
                <a:srgbClr val="3F3F3F"/>
              </a:solidFill>
              <a:latin typeface="Calibri"/>
              <a:ea typeface="Calibri"/>
              <a:cs typeface="Calibri"/>
              <a:sym typeface="Calibri"/>
            </a:endParaRPr>
          </a:p>
          <a:p>
            <a:pPr indent="0" lvl="0" marL="0" rtl="0" algn="just">
              <a:spcBef>
                <a:spcPts val="0"/>
              </a:spcBef>
              <a:spcAft>
                <a:spcPts val="0"/>
              </a:spcAft>
              <a:buNone/>
            </a:pPr>
            <a:r>
              <a:t/>
            </a:r>
            <a:endParaRPr sz="1800">
              <a:solidFill>
                <a:srgbClr val="3F3F3F"/>
              </a:solidFill>
              <a:latin typeface="Calibri"/>
              <a:ea typeface="Calibri"/>
              <a:cs typeface="Calibri"/>
              <a:sym typeface="Calibri"/>
            </a:endParaRPr>
          </a:p>
          <a:p>
            <a:pPr indent="0" lvl="0" marL="0" rtl="0" algn="just">
              <a:spcBef>
                <a:spcPts val="0"/>
              </a:spcBef>
              <a:spcAft>
                <a:spcPts val="0"/>
              </a:spcAft>
              <a:buNone/>
            </a:pPr>
            <a:r>
              <a:rPr b="1" lang="it-IT" sz="1800">
                <a:solidFill>
                  <a:srgbClr val="3F3F3F"/>
                </a:solidFill>
                <a:latin typeface="Calibri"/>
                <a:ea typeface="Calibri"/>
                <a:cs typeface="Calibri"/>
                <a:sym typeface="Calibri"/>
              </a:rPr>
              <a:t>FOOD CRAVING E FOOD ADDICTION</a:t>
            </a:r>
            <a:endParaRPr b="1" sz="1800">
              <a:solidFill>
                <a:srgbClr val="3F3F3F"/>
              </a:solidFill>
              <a:latin typeface="Calibri"/>
              <a:ea typeface="Calibri"/>
              <a:cs typeface="Calibri"/>
              <a:sym typeface="Calibri"/>
            </a:endParaRPr>
          </a:p>
          <a:p>
            <a:pPr indent="0" lvl="0" marL="0" rtl="0" algn="just">
              <a:spcBef>
                <a:spcPts val="0"/>
              </a:spcBef>
              <a:spcAft>
                <a:spcPts val="0"/>
              </a:spcAft>
              <a:buNone/>
            </a:pPr>
            <a:r>
              <a:t/>
            </a:r>
            <a:endParaRPr sz="1800">
              <a:solidFill>
                <a:srgbClr val="3F3F3F"/>
              </a:solidFill>
              <a:latin typeface="Calibri"/>
              <a:ea typeface="Calibri"/>
              <a:cs typeface="Calibri"/>
              <a:sym typeface="Calibri"/>
            </a:endParaRPr>
          </a:p>
          <a:p>
            <a:pPr indent="0" lvl="0" marL="0" rtl="0" algn="just">
              <a:spcBef>
                <a:spcPts val="0"/>
              </a:spcBef>
              <a:spcAft>
                <a:spcPts val="0"/>
              </a:spcAft>
              <a:buNone/>
            </a:pPr>
            <a:r>
              <a:rPr lang="it-IT" sz="1800">
                <a:solidFill>
                  <a:srgbClr val="3F3F3F"/>
                </a:solidFill>
                <a:latin typeface="Calibri"/>
                <a:ea typeface="Calibri"/>
                <a:cs typeface="Calibri"/>
                <a:sym typeface="Calibri"/>
              </a:rPr>
              <a:t>I pochi studi in letteratura disponibili fanno emergere una globale difficoltà a riconoscere il food craving come un problema da affrontare, soprattutto nelle fasce a basso income socio-economico. Lo stesso viene infatti descritto con generale ilarità e difficilmente preso sul serio, mentre la food addiction viene vissuta come una dipendenza da sostanze stupefacenti, una condizione a cui il soggetto è a rischio di sviluppare complicanze serie e di cui prendersi cura. In generale, ai soggetti a cui viene fatto presente che il Food Craving può esporre al rischio di sviluppare addiction ed obesità, le persone difficilmente possono modificare il loro comportamento, anzi sentirsi stigmatizzate.</a:t>
            </a:r>
            <a:endParaRPr sz="1800">
              <a:solidFill>
                <a:srgbClr val="3F3F3F"/>
              </a:solidFill>
              <a:latin typeface="Calibri"/>
              <a:ea typeface="Calibri"/>
              <a:cs typeface="Calibri"/>
              <a:sym typeface="Calibri"/>
            </a:endParaRPr>
          </a:p>
          <a:p>
            <a:pPr indent="0" lvl="0" marL="0" rtl="0" algn="just">
              <a:spcBef>
                <a:spcPts val="0"/>
              </a:spcBef>
              <a:spcAft>
                <a:spcPts val="0"/>
              </a:spcAft>
              <a:buNone/>
            </a:pPr>
            <a:r>
              <a:t/>
            </a:r>
            <a:endParaRPr sz="1800">
              <a:solidFill>
                <a:srgbClr val="3F3F3F"/>
              </a:solidFill>
              <a:latin typeface="Calibri"/>
              <a:ea typeface="Calibri"/>
              <a:cs typeface="Calibri"/>
              <a:sym typeface="Calibri"/>
            </a:endParaRPr>
          </a:p>
          <a:p>
            <a:pPr indent="0" lvl="0" marL="0" rtl="0" algn="just">
              <a:spcBef>
                <a:spcPts val="0"/>
              </a:spcBef>
              <a:spcAft>
                <a:spcPts val="0"/>
              </a:spcAft>
              <a:buNone/>
            </a:pPr>
            <a:r>
              <a:t/>
            </a:r>
            <a:endParaRPr sz="1800">
              <a:solidFill>
                <a:srgbClr val="3F3F3F"/>
              </a:solidFill>
              <a:latin typeface="Calibri"/>
              <a:ea typeface="Calibri"/>
              <a:cs typeface="Calibri"/>
              <a:sym typeface="Calibri"/>
            </a:endParaRPr>
          </a:p>
        </p:txBody>
      </p:sp>
      <p:sp>
        <p:nvSpPr>
          <p:cNvPr id="232" name="Google Shape;232;g2d9e514afe4_0_5"/>
          <p:cNvSpPr txBox="1"/>
          <p:nvPr/>
        </p:nvSpPr>
        <p:spPr>
          <a:xfrm>
            <a:off x="532500" y="5954350"/>
            <a:ext cx="110373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it-IT" sz="1200">
                <a:solidFill>
                  <a:srgbClr val="212121"/>
                </a:solidFill>
                <a:highlight>
                  <a:srgbClr val="FFFFFF"/>
                </a:highlight>
                <a:latin typeface="Roboto"/>
                <a:ea typeface="Roboto"/>
                <a:cs typeface="Roboto"/>
                <a:sym typeface="Roboto"/>
              </a:rPr>
              <a:t>Meule A, Lutz AP, Vögele C, Kübler A. (2014) Impulsive reactions to food-cues predict subsequent food craving. Eat Behav. </a:t>
            </a:r>
            <a:endParaRPr i="1" sz="2000">
              <a:solidFill>
                <a:srgbClr val="3F3F3F"/>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g2d9e514afe4_0_12"/>
          <p:cNvSpPr txBox="1"/>
          <p:nvPr/>
        </p:nvSpPr>
        <p:spPr>
          <a:xfrm>
            <a:off x="419550" y="331700"/>
            <a:ext cx="11440800" cy="31215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rPr b="1" lang="it-IT" sz="1800">
                <a:solidFill>
                  <a:srgbClr val="3F3F3F"/>
                </a:solidFill>
                <a:latin typeface="Calibri"/>
                <a:ea typeface="Calibri"/>
                <a:cs typeface="Calibri"/>
                <a:sym typeface="Calibri"/>
              </a:rPr>
              <a:t>FOOD CRAVING E BINGE</a:t>
            </a:r>
            <a:endParaRPr b="1" sz="1800">
              <a:solidFill>
                <a:srgbClr val="3F3F3F"/>
              </a:solidFill>
              <a:latin typeface="Calibri"/>
              <a:ea typeface="Calibri"/>
              <a:cs typeface="Calibri"/>
              <a:sym typeface="Calibri"/>
            </a:endParaRPr>
          </a:p>
          <a:p>
            <a:pPr indent="0" lvl="0" marL="0" rtl="0" algn="just">
              <a:spcBef>
                <a:spcPts val="0"/>
              </a:spcBef>
              <a:spcAft>
                <a:spcPts val="0"/>
              </a:spcAft>
              <a:buClr>
                <a:schemeClr val="dk1"/>
              </a:buClr>
              <a:buSzPts val="1100"/>
              <a:buFont typeface="Arial"/>
              <a:buNone/>
            </a:pPr>
            <a:r>
              <a:t/>
            </a:r>
            <a:endParaRPr sz="1800">
              <a:solidFill>
                <a:srgbClr val="3F3F3F"/>
              </a:solidFill>
              <a:latin typeface="Calibri"/>
              <a:ea typeface="Calibri"/>
              <a:cs typeface="Calibri"/>
              <a:sym typeface="Calibri"/>
            </a:endParaRPr>
          </a:p>
          <a:p>
            <a:pPr indent="0" lvl="0" marL="0" rtl="0" algn="just">
              <a:spcBef>
                <a:spcPts val="0"/>
              </a:spcBef>
              <a:spcAft>
                <a:spcPts val="0"/>
              </a:spcAft>
              <a:buNone/>
            </a:pPr>
            <a:r>
              <a:rPr lang="it-IT" sz="1800">
                <a:solidFill>
                  <a:srgbClr val="3F3F3F"/>
                </a:solidFill>
                <a:latin typeface="Calibri"/>
                <a:ea typeface="Calibri"/>
                <a:cs typeface="Calibri"/>
                <a:sym typeface="Calibri"/>
              </a:rPr>
              <a:t>In uno studio del 2013, viene dimostrato come soggetti BED sperimentino una sorta di “</a:t>
            </a:r>
            <a:r>
              <a:rPr b="1" lang="it-IT" sz="1800">
                <a:solidFill>
                  <a:srgbClr val="3F3F3F"/>
                </a:solidFill>
                <a:latin typeface="Calibri"/>
                <a:ea typeface="Calibri"/>
                <a:cs typeface="Calibri"/>
                <a:sym typeface="Calibri"/>
              </a:rPr>
              <a:t>craving baseline</a:t>
            </a:r>
            <a:r>
              <a:rPr lang="it-IT" sz="1800">
                <a:solidFill>
                  <a:srgbClr val="3F3F3F"/>
                </a:solidFill>
                <a:latin typeface="Calibri"/>
                <a:ea typeface="Calibri"/>
                <a:cs typeface="Calibri"/>
                <a:sym typeface="Calibri"/>
              </a:rPr>
              <a:t>” costante maggiore rispetto al gruppo di controllo, e che gli episodi di binge non siano precipitati dagli stimoli direttamente correlati al cibo, ma scatenati dalla semplice possibilità di poter assumere il cibo preferito.</a:t>
            </a:r>
            <a:endParaRPr sz="1800">
              <a:solidFill>
                <a:srgbClr val="3F3F3F"/>
              </a:solidFill>
              <a:latin typeface="Calibri"/>
              <a:ea typeface="Calibri"/>
              <a:cs typeface="Calibri"/>
              <a:sym typeface="Calibri"/>
            </a:endParaRPr>
          </a:p>
          <a:p>
            <a:pPr indent="0" lvl="0" marL="0" rtl="0" algn="just">
              <a:spcBef>
                <a:spcPts val="0"/>
              </a:spcBef>
              <a:spcAft>
                <a:spcPts val="0"/>
              </a:spcAft>
              <a:buNone/>
            </a:pPr>
            <a:r>
              <a:t/>
            </a:r>
            <a:endParaRPr sz="1800">
              <a:solidFill>
                <a:srgbClr val="3F3F3F"/>
              </a:solidFill>
              <a:latin typeface="Calibri"/>
              <a:ea typeface="Calibri"/>
              <a:cs typeface="Calibri"/>
              <a:sym typeface="Calibri"/>
            </a:endParaRPr>
          </a:p>
          <a:p>
            <a:pPr indent="0" lvl="0" marL="0" rtl="0" algn="just">
              <a:spcBef>
                <a:spcPts val="0"/>
              </a:spcBef>
              <a:spcAft>
                <a:spcPts val="0"/>
              </a:spcAft>
              <a:buClr>
                <a:schemeClr val="dk1"/>
              </a:buClr>
              <a:buSzPts val="1100"/>
              <a:buFont typeface="Arial"/>
              <a:buNone/>
            </a:pPr>
            <a:r>
              <a:rPr lang="it-IT" sz="1800">
                <a:solidFill>
                  <a:srgbClr val="3F3F3F"/>
                </a:solidFill>
                <a:latin typeface="Calibri"/>
                <a:ea typeface="Calibri"/>
                <a:cs typeface="Calibri"/>
                <a:sym typeface="Calibri"/>
              </a:rPr>
              <a:t>Tale dato sembra compatibile con quelli derivati dall’esperienza clinica per cui i soggetti con binge o BED sperimentino costantemente quella che viene concettualizzata come una “</a:t>
            </a:r>
            <a:r>
              <a:rPr b="1" lang="it-IT" sz="1800">
                <a:solidFill>
                  <a:srgbClr val="3F3F3F"/>
                </a:solidFill>
                <a:latin typeface="Calibri"/>
                <a:ea typeface="Calibri"/>
                <a:cs typeface="Calibri"/>
                <a:sym typeface="Calibri"/>
              </a:rPr>
              <a:t>fame edonica</a:t>
            </a:r>
            <a:r>
              <a:rPr lang="it-IT" sz="1800">
                <a:solidFill>
                  <a:srgbClr val="3F3F3F"/>
                </a:solidFill>
                <a:latin typeface="Calibri"/>
                <a:ea typeface="Calibri"/>
                <a:cs typeface="Calibri"/>
                <a:sym typeface="Calibri"/>
              </a:rPr>
              <a:t>” (non correlata al deficit energetico, ma a più fattori tra cui la palatabilità del cibo), che non sembra modificarsi a seguito degli interventi bariatrici determinando weight regain ed insufficient weight loss.</a:t>
            </a:r>
            <a:endParaRPr sz="1800">
              <a:solidFill>
                <a:srgbClr val="3F3F3F"/>
              </a:solidFill>
              <a:latin typeface="Calibri"/>
              <a:ea typeface="Calibri"/>
              <a:cs typeface="Calibri"/>
              <a:sym typeface="Calibri"/>
            </a:endParaRPr>
          </a:p>
          <a:p>
            <a:pPr indent="0" lvl="0" marL="0" rtl="0" algn="just">
              <a:spcBef>
                <a:spcPts val="0"/>
              </a:spcBef>
              <a:spcAft>
                <a:spcPts val="0"/>
              </a:spcAft>
              <a:buNone/>
            </a:pPr>
            <a:r>
              <a:t/>
            </a:r>
            <a:endParaRPr sz="1800">
              <a:solidFill>
                <a:srgbClr val="3F3F3F"/>
              </a:solidFill>
              <a:latin typeface="Calibri"/>
              <a:ea typeface="Calibri"/>
              <a:cs typeface="Calibri"/>
              <a:sym typeface="Calibri"/>
            </a:endParaRPr>
          </a:p>
        </p:txBody>
      </p:sp>
      <p:pic>
        <p:nvPicPr>
          <p:cNvPr id="239" name="Google Shape;239;g2d9e514afe4_0_12"/>
          <p:cNvPicPr preferRelativeResize="0"/>
          <p:nvPr/>
        </p:nvPicPr>
        <p:blipFill>
          <a:blip r:embed="rId3">
            <a:alphaModFix/>
          </a:blip>
          <a:stretch>
            <a:fillRect/>
          </a:stretch>
        </p:blipFill>
        <p:spPr>
          <a:xfrm>
            <a:off x="3858456" y="3476500"/>
            <a:ext cx="4475089" cy="2648199"/>
          </a:xfrm>
          <a:prstGeom prst="rect">
            <a:avLst/>
          </a:prstGeom>
          <a:noFill/>
          <a:ln>
            <a:noFill/>
          </a:ln>
        </p:spPr>
      </p:pic>
      <p:sp>
        <p:nvSpPr>
          <p:cNvPr id="240" name="Google Shape;240;g2d9e514afe4_0_12"/>
          <p:cNvSpPr txBox="1"/>
          <p:nvPr/>
        </p:nvSpPr>
        <p:spPr>
          <a:xfrm>
            <a:off x="1003150" y="6260950"/>
            <a:ext cx="10521000" cy="27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it-IT" sz="1200">
                <a:solidFill>
                  <a:srgbClr val="212121"/>
                </a:solidFill>
                <a:highlight>
                  <a:srgbClr val="FFFFFF"/>
                </a:highlight>
                <a:latin typeface="Roboto"/>
                <a:ea typeface="Roboto"/>
                <a:cs typeface="Roboto"/>
                <a:sym typeface="Roboto"/>
              </a:rPr>
              <a:t>Ng L, Davis C. (</a:t>
            </a:r>
            <a:r>
              <a:rPr i="1" lang="it-IT" sz="1200">
                <a:solidFill>
                  <a:srgbClr val="212121"/>
                </a:solidFill>
                <a:highlight>
                  <a:srgbClr val="FFFFFF"/>
                </a:highlight>
                <a:latin typeface="Roboto"/>
                <a:ea typeface="Roboto"/>
                <a:cs typeface="Roboto"/>
                <a:sym typeface="Roboto"/>
              </a:rPr>
              <a:t>2013) </a:t>
            </a:r>
            <a:r>
              <a:rPr i="1" lang="it-IT" sz="1200">
                <a:solidFill>
                  <a:srgbClr val="212121"/>
                </a:solidFill>
                <a:highlight>
                  <a:srgbClr val="FFFFFF"/>
                </a:highlight>
                <a:latin typeface="Roboto"/>
                <a:ea typeface="Roboto"/>
                <a:cs typeface="Roboto"/>
                <a:sym typeface="Roboto"/>
              </a:rPr>
              <a:t>Cravings and food consumption in Binge Eating Disorder. Eat Behav. </a:t>
            </a:r>
            <a:endParaRPr i="1" sz="2000">
              <a:solidFill>
                <a:srgbClr val="3F3F3F"/>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RetrospectVTI">
  <a:themeElements>
    <a:clrScheme name="Blu caldo">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2022-02-27T17:36:31Z</dcterms:created>
  <dc:creator>Eliana Rispoli</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